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275" r:id="rId4"/>
    <p:sldId id="294" r:id="rId5"/>
    <p:sldId id="295" r:id="rId6"/>
    <p:sldId id="297" r:id="rId7"/>
    <p:sldId id="298" r:id="rId8"/>
    <p:sldId id="299" r:id="rId9"/>
    <p:sldId id="278" r:id="rId10"/>
    <p:sldId id="280" r:id="rId11"/>
    <p:sldId id="279" r:id="rId12"/>
    <p:sldId id="281" r:id="rId13"/>
    <p:sldId id="284" r:id="rId14"/>
    <p:sldId id="292" r:id="rId15"/>
    <p:sldId id="286" r:id="rId16"/>
    <p:sldId id="287" r:id="rId17"/>
    <p:sldId id="288" r:id="rId18"/>
    <p:sldId id="290" r:id="rId19"/>
    <p:sldId id="265" r:id="rId20"/>
    <p:sldId id="267" r:id="rId21"/>
    <p:sldId id="268" r:id="rId22"/>
    <p:sldId id="271" r:id="rId23"/>
    <p:sldId id="273" r:id="rId24"/>
    <p:sldId id="272" r:id="rId25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Cyrl-BA"/>
              <a:t>Информатичке технологије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A7EC34-5C73-42A9-9B89-65785B7929EE}" type="datetimeFigureOut">
              <a:rPr lang="sr-Latn-CS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52ADFB-A5B8-45A1-A53C-76FA196B5679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14152878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Cyrl-BA"/>
              <a:t>Информатичке технологије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BBCFDE-7DA6-49F3-A283-41B2F0CC92C3}" type="datetimeFigureOut">
              <a:rPr lang="sr-Latn-CS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865A1D-DEA7-48E8-8B0D-A703964DFB46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0779892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2717"/>
            <a:ext cx="9144783" cy="6857328"/>
            <a:chOff x="1" y="2717"/>
            <a:chExt cx="9144783" cy="6857328"/>
          </a:xfrm>
        </p:grpSpPr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486653" y="1530278"/>
              <a:ext cx="3416819" cy="3351438"/>
            </a:xfrm>
            <a:custGeom>
              <a:avLst/>
              <a:gdLst/>
              <a:ahLst/>
              <a:cxnLst/>
              <a:rect l="0" t="0" r="r" b="b"/>
              <a:pathLst>
                <a:path w="1103" h="1082">
                  <a:moveTo>
                    <a:pt x="279" y="221"/>
                  </a:moveTo>
                  <a:cubicBezTo>
                    <a:pt x="288" y="178"/>
                    <a:pt x="282" y="164"/>
                    <a:pt x="253" y="151"/>
                  </a:cubicBezTo>
                  <a:cubicBezTo>
                    <a:pt x="235" y="143"/>
                    <a:pt x="220" y="147"/>
                    <a:pt x="208" y="163"/>
                  </a:cubicBezTo>
                  <a:cubicBezTo>
                    <a:pt x="196" y="180"/>
                    <a:pt x="197" y="211"/>
                    <a:pt x="211" y="227"/>
                  </a:cubicBezTo>
                  <a:cubicBezTo>
                    <a:pt x="226" y="244"/>
                    <a:pt x="238" y="243"/>
                    <a:pt x="279" y="221"/>
                  </a:cubicBezTo>
                  <a:close/>
                  <a:moveTo>
                    <a:pt x="325" y="781"/>
                  </a:moveTo>
                  <a:cubicBezTo>
                    <a:pt x="331" y="762"/>
                    <a:pt x="323" y="734"/>
                    <a:pt x="307" y="729"/>
                  </a:cubicBezTo>
                  <a:cubicBezTo>
                    <a:pt x="281" y="720"/>
                    <a:pt x="263" y="731"/>
                    <a:pt x="250" y="753"/>
                  </a:cubicBezTo>
                  <a:cubicBezTo>
                    <a:pt x="256" y="792"/>
                    <a:pt x="264" y="802"/>
                    <a:pt x="290" y="803"/>
                  </a:cubicBezTo>
                  <a:cubicBezTo>
                    <a:pt x="307" y="804"/>
                    <a:pt x="319" y="799"/>
                    <a:pt x="325" y="781"/>
                  </a:cubicBezTo>
                  <a:close/>
                  <a:moveTo>
                    <a:pt x="384" y="136"/>
                  </a:moveTo>
                  <a:cubicBezTo>
                    <a:pt x="404" y="142"/>
                    <a:pt x="434" y="125"/>
                    <a:pt x="440" y="106"/>
                  </a:cubicBezTo>
                  <a:cubicBezTo>
                    <a:pt x="445" y="87"/>
                    <a:pt x="427" y="60"/>
                    <a:pt x="405" y="54"/>
                  </a:cubicBezTo>
                  <a:cubicBezTo>
                    <a:pt x="385" y="48"/>
                    <a:pt x="366" y="60"/>
                    <a:pt x="361" y="83"/>
                  </a:cubicBezTo>
                  <a:cubicBezTo>
                    <a:pt x="355" y="106"/>
                    <a:pt x="365" y="131"/>
                    <a:pt x="384" y="136"/>
                  </a:cubicBezTo>
                  <a:close/>
                  <a:moveTo>
                    <a:pt x="214" y="539"/>
                  </a:moveTo>
                  <a:cubicBezTo>
                    <a:pt x="237" y="546"/>
                    <a:pt x="262" y="531"/>
                    <a:pt x="268" y="508"/>
                  </a:cubicBezTo>
                  <a:cubicBezTo>
                    <a:pt x="273" y="486"/>
                    <a:pt x="254" y="457"/>
                    <a:pt x="231" y="452"/>
                  </a:cubicBezTo>
                  <a:cubicBezTo>
                    <a:pt x="211" y="448"/>
                    <a:pt x="188" y="464"/>
                    <a:pt x="183" y="486"/>
                  </a:cubicBezTo>
                  <a:cubicBezTo>
                    <a:pt x="177" y="510"/>
                    <a:pt x="190" y="533"/>
                    <a:pt x="214" y="539"/>
                  </a:cubicBezTo>
                  <a:close/>
                  <a:moveTo>
                    <a:pt x="249" y="361"/>
                  </a:moveTo>
                  <a:cubicBezTo>
                    <a:pt x="245" y="372"/>
                    <a:pt x="240" y="385"/>
                    <a:pt x="236" y="395"/>
                  </a:cubicBezTo>
                  <a:cubicBezTo>
                    <a:pt x="255" y="415"/>
                    <a:pt x="273" y="423"/>
                    <a:pt x="297" y="405"/>
                  </a:cubicBezTo>
                  <a:cubicBezTo>
                    <a:pt x="301" y="359"/>
                    <a:pt x="297" y="355"/>
                    <a:pt x="249" y="361"/>
                  </a:cubicBezTo>
                  <a:close/>
                  <a:moveTo>
                    <a:pt x="368" y="320"/>
                  </a:moveTo>
                  <a:cubicBezTo>
                    <a:pt x="383" y="307"/>
                    <a:pt x="388" y="293"/>
                    <a:pt x="379" y="275"/>
                  </a:cubicBezTo>
                  <a:cubicBezTo>
                    <a:pt x="367" y="253"/>
                    <a:pt x="346" y="247"/>
                    <a:pt x="310" y="259"/>
                  </a:cubicBezTo>
                  <a:cubicBezTo>
                    <a:pt x="308" y="273"/>
                    <a:pt x="305" y="287"/>
                    <a:pt x="302" y="303"/>
                  </a:cubicBezTo>
                  <a:cubicBezTo>
                    <a:pt x="340" y="334"/>
                    <a:pt x="348" y="336"/>
                    <a:pt x="368" y="320"/>
                  </a:cubicBezTo>
                  <a:close/>
                  <a:moveTo>
                    <a:pt x="119" y="846"/>
                  </a:moveTo>
                  <a:cubicBezTo>
                    <a:pt x="107" y="862"/>
                    <a:pt x="110" y="885"/>
                    <a:pt x="126" y="901"/>
                  </a:cubicBezTo>
                  <a:cubicBezTo>
                    <a:pt x="142" y="916"/>
                    <a:pt x="160" y="921"/>
                    <a:pt x="181" y="911"/>
                  </a:cubicBezTo>
                  <a:cubicBezTo>
                    <a:pt x="205" y="898"/>
                    <a:pt x="208" y="883"/>
                    <a:pt x="196" y="836"/>
                  </a:cubicBezTo>
                  <a:cubicBezTo>
                    <a:pt x="154" y="822"/>
                    <a:pt x="134" y="825"/>
                    <a:pt x="119" y="846"/>
                  </a:cubicBezTo>
                  <a:close/>
                  <a:moveTo>
                    <a:pt x="227" y="613"/>
                  </a:moveTo>
                  <a:cubicBezTo>
                    <a:pt x="210" y="607"/>
                    <a:pt x="188" y="619"/>
                    <a:pt x="183" y="637"/>
                  </a:cubicBezTo>
                  <a:cubicBezTo>
                    <a:pt x="179" y="652"/>
                    <a:pt x="189" y="672"/>
                    <a:pt x="205" y="678"/>
                  </a:cubicBezTo>
                  <a:cubicBezTo>
                    <a:pt x="221" y="684"/>
                    <a:pt x="243" y="676"/>
                    <a:pt x="249" y="662"/>
                  </a:cubicBezTo>
                  <a:cubicBezTo>
                    <a:pt x="256" y="644"/>
                    <a:pt x="245" y="619"/>
                    <a:pt x="227" y="613"/>
                  </a:cubicBezTo>
                  <a:close/>
                  <a:moveTo>
                    <a:pt x="69" y="424"/>
                  </a:moveTo>
                  <a:cubicBezTo>
                    <a:pt x="44" y="416"/>
                    <a:pt x="17" y="434"/>
                    <a:pt x="7" y="465"/>
                  </a:cubicBezTo>
                  <a:cubicBezTo>
                    <a:pt x="0" y="488"/>
                    <a:pt x="18" y="521"/>
                    <a:pt x="41" y="528"/>
                  </a:cubicBezTo>
                  <a:cubicBezTo>
                    <a:pt x="63" y="534"/>
                    <a:pt x="101" y="509"/>
                    <a:pt x="108" y="483"/>
                  </a:cubicBezTo>
                  <a:cubicBezTo>
                    <a:pt x="114" y="461"/>
                    <a:pt x="95" y="432"/>
                    <a:pt x="69" y="424"/>
                  </a:cubicBezTo>
                  <a:close/>
                  <a:moveTo>
                    <a:pt x="119" y="355"/>
                  </a:moveTo>
                  <a:cubicBezTo>
                    <a:pt x="145" y="351"/>
                    <a:pt x="167" y="343"/>
                    <a:pt x="168" y="314"/>
                  </a:cubicBezTo>
                  <a:cubicBezTo>
                    <a:pt x="169" y="294"/>
                    <a:pt x="155" y="277"/>
                    <a:pt x="136" y="275"/>
                  </a:cubicBezTo>
                  <a:cubicBezTo>
                    <a:pt x="117" y="273"/>
                    <a:pt x="98" y="275"/>
                    <a:pt x="88" y="294"/>
                  </a:cubicBezTo>
                  <a:cubicBezTo>
                    <a:pt x="77" y="312"/>
                    <a:pt x="84" y="326"/>
                    <a:pt x="119" y="355"/>
                  </a:cubicBezTo>
                  <a:close/>
                  <a:moveTo>
                    <a:pt x="77" y="640"/>
                  </a:moveTo>
                  <a:cubicBezTo>
                    <a:pt x="58" y="633"/>
                    <a:pt x="29" y="644"/>
                    <a:pt x="21" y="662"/>
                  </a:cubicBezTo>
                  <a:cubicBezTo>
                    <a:pt x="12" y="686"/>
                    <a:pt x="27" y="712"/>
                    <a:pt x="56" y="722"/>
                  </a:cubicBezTo>
                  <a:cubicBezTo>
                    <a:pt x="79" y="730"/>
                    <a:pt x="95" y="722"/>
                    <a:pt x="102" y="698"/>
                  </a:cubicBezTo>
                  <a:cubicBezTo>
                    <a:pt x="109" y="676"/>
                    <a:pt x="97" y="649"/>
                    <a:pt x="77" y="640"/>
                  </a:cubicBezTo>
                  <a:close/>
                  <a:moveTo>
                    <a:pt x="755" y="137"/>
                  </a:moveTo>
                  <a:cubicBezTo>
                    <a:pt x="776" y="144"/>
                    <a:pt x="796" y="134"/>
                    <a:pt x="801" y="114"/>
                  </a:cubicBezTo>
                  <a:cubicBezTo>
                    <a:pt x="807" y="88"/>
                    <a:pt x="796" y="64"/>
                    <a:pt x="774" y="58"/>
                  </a:cubicBezTo>
                  <a:cubicBezTo>
                    <a:pt x="753" y="52"/>
                    <a:pt x="727" y="67"/>
                    <a:pt x="721" y="89"/>
                  </a:cubicBezTo>
                  <a:cubicBezTo>
                    <a:pt x="716" y="108"/>
                    <a:pt x="731" y="129"/>
                    <a:pt x="755" y="137"/>
                  </a:cubicBezTo>
                  <a:close/>
                  <a:moveTo>
                    <a:pt x="745" y="301"/>
                  </a:moveTo>
                  <a:cubicBezTo>
                    <a:pt x="751" y="315"/>
                    <a:pt x="758" y="330"/>
                    <a:pt x="764" y="344"/>
                  </a:cubicBezTo>
                  <a:cubicBezTo>
                    <a:pt x="802" y="350"/>
                    <a:pt x="817" y="344"/>
                    <a:pt x="827" y="320"/>
                  </a:cubicBezTo>
                  <a:cubicBezTo>
                    <a:pt x="835" y="301"/>
                    <a:pt x="829" y="287"/>
                    <a:pt x="813" y="277"/>
                  </a:cubicBezTo>
                  <a:cubicBezTo>
                    <a:pt x="793" y="265"/>
                    <a:pt x="768" y="274"/>
                    <a:pt x="745" y="301"/>
                  </a:cubicBezTo>
                  <a:close/>
                  <a:moveTo>
                    <a:pt x="762" y="529"/>
                  </a:moveTo>
                  <a:cubicBezTo>
                    <a:pt x="743" y="523"/>
                    <a:pt x="732" y="532"/>
                    <a:pt x="725" y="559"/>
                  </a:cubicBezTo>
                  <a:cubicBezTo>
                    <a:pt x="718" y="584"/>
                    <a:pt x="725" y="600"/>
                    <a:pt x="746" y="607"/>
                  </a:cubicBezTo>
                  <a:cubicBezTo>
                    <a:pt x="764" y="612"/>
                    <a:pt x="790" y="599"/>
                    <a:pt x="796" y="582"/>
                  </a:cubicBezTo>
                  <a:cubicBezTo>
                    <a:pt x="801" y="563"/>
                    <a:pt x="783" y="535"/>
                    <a:pt x="762" y="529"/>
                  </a:cubicBezTo>
                  <a:close/>
                  <a:moveTo>
                    <a:pt x="841" y="582"/>
                  </a:moveTo>
                  <a:cubicBezTo>
                    <a:pt x="848" y="599"/>
                    <a:pt x="878" y="618"/>
                    <a:pt x="898" y="611"/>
                  </a:cubicBezTo>
                  <a:cubicBezTo>
                    <a:pt x="911" y="608"/>
                    <a:pt x="925" y="595"/>
                    <a:pt x="929" y="583"/>
                  </a:cubicBezTo>
                  <a:cubicBezTo>
                    <a:pt x="937" y="563"/>
                    <a:pt x="916" y="543"/>
                    <a:pt x="872" y="526"/>
                  </a:cubicBezTo>
                  <a:cubicBezTo>
                    <a:pt x="838" y="549"/>
                    <a:pt x="833" y="559"/>
                    <a:pt x="841" y="582"/>
                  </a:cubicBezTo>
                  <a:close/>
                  <a:moveTo>
                    <a:pt x="913" y="246"/>
                  </a:moveTo>
                  <a:cubicBezTo>
                    <a:pt x="932" y="246"/>
                    <a:pt x="949" y="227"/>
                    <a:pt x="950" y="206"/>
                  </a:cubicBezTo>
                  <a:cubicBezTo>
                    <a:pt x="952" y="178"/>
                    <a:pt x="941" y="168"/>
                    <a:pt x="901" y="158"/>
                  </a:cubicBezTo>
                  <a:cubicBezTo>
                    <a:pt x="888" y="165"/>
                    <a:pt x="875" y="173"/>
                    <a:pt x="861" y="182"/>
                  </a:cubicBezTo>
                  <a:cubicBezTo>
                    <a:pt x="870" y="228"/>
                    <a:pt x="887" y="248"/>
                    <a:pt x="913" y="246"/>
                  </a:cubicBezTo>
                  <a:close/>
                  <a:moveTo>
                    <a:pt x="1010" y="410"/>
                  </a:moveTo>
                  <a:cubicBezTo>
                    <a:pt x="1038" y="423"/>
                    <a:pt x="1058" y="407"/>
                    <a:pt x="1080" y="385"/>
                  </a:cubicBezTo>
                  <a:cubicBezTo>
                    <a:pt x="1073" y="367"/>
                    <a:pt x="1066" y="349"/>
                    <a:pt x="1059" y="331"/>
                  </a:cubicBezTo>
                  <a:cubicBezTo>
                    <a:pt x="1011" y="330"/>
                    <a:pt x="995" y="336"/>
                    <a:pt x="989" y="354"/>
                  </a:cubicBezTo>
                  <a:cubicBezTo>
                    <a:pt x="982" y="373"/>
                    <a:pt x="992" y="402"/>
                    <a:pt x="1010" y="410"/>
                  </a:cubicBezTo>
                  <a:close/>
                  <a:moveTo>
                    <a:pt x="697" y="443"/>
                  </a:moveTo>
                  <a:cubicBezTo>
                    <a:pt x="708" y="435"/>
                    <a:pt x="718" y="426"/>
                    <a:pt x="727" y="420"/>
                  </a:cubicBezTo>
                  <a:cubicBezTo>
                    <a:pt x="729" y="389"/>
                    <a:pt x="713" y="376"/>
                    <a:pt x="689" y="375"/>
                  </a:cubicBezTo>
                  <a:cubicBezTo>
                    <a:pt x="672" y="375"/>
                    <a:pt x="666" y="388"/>
                    <a:pt x="663" y="403"/>
                  </a:cubicBezTo>
                  <a:cubicBezTo>
                    <a:pt x="658" y="430"/>
                    <a:pt x="673" y="438"/>
                    <a:pt x="697" y="443"/>
                  </a:cubicBezTo>
                  <a:close/>
                  <a:moveTo>
                    <a:pt x="649" y="699"/>
                  </a:moveTo>
                  <a:cubicBezTo>
                    <a:pt x="686" y="723"/>
                    <a:pt x="701" y="724"/>
                    <a:pt x="713" y="704"/>
                  </a:cubicBezTo>
                  <a:cubicBezTo>
                    <a:pt x="726" y="683"/>
                    <a:pt x="719" y="666"/>
                    <a:pt x="688" y="646"/>
                  </a:cubicBezTo>
                  <a:cubicBezTo>
                    <a:pt x="659" y="652"/>
                    <a:pt x="648" y="672"/>
                    <a:pt x="649" y="699"/>
                  </a:cubicBezTo>
                  <a:close/>
                  <a:moveTo>
                    <a:pt x="549" y="766"/>
                  </a:moveTo>
                  <a:cubicBezTo>
                    <a:pt x="558" y="765"/>
                    <a:pt x="573" y="753"/>
                    <a:pt x="573" y="746"/>
                  </a:cubicBezTo>
                  <a:cubicBezTo>
                    <a:pt x="574" y="732"/>
                    <a:pt x="570" y="714"/>
                    <a:pt x="561" y="706"/>
                  </a:cubicBezTo>
                  <a:cubicBezTo>
                    <a:pt x="544" y="693"/>
                    <a:pt x="531" y="709"/>
                    <a:pt x="517" y="724"/>
                  </a:cubicBezTo>
                  <a:cubicBezTo>
                    <a:pt x="522" y="745"/>
                    <a:pt x="521" y="769"/>
                    <a:pt x="549" y="766"/>
                  </a:cubicBezTo>
                  <a:close/>
                  <a:moveTo>
                    <a:pt x="416" y="221"/>
                  </a:moveTo>
                  <a:cubicBezTo>
                    <a:pt x="408" y="243"/>
                    <a:pt x="427" y="253"/>
                    <a:pt x="450" y="264"/>
                  </a:cubicBezTo>
                  <a:cubicBezTo>
                    <a:pt x="461" y="250"/>
                    <a:pt x="472" y="237"/>
                    <a:pt x="480" y="226"/>
                  </a:cubicBezTo>
                  <a:cubicBezTo>
                    <a:pt x="475" y="206"/>
                    <a:pt x="471" y="186"/>
                    <a:pt x="448" y="193"/>
                  </a:cubicBezTo>
                  <a:cubicBezTo>
                    <a:pt x="435" y="197"/>
                    <a:pt x="421" y="209"/>
                    <a:pt x="416" y="221"/>
                  </a:cubicBezTo>
                  <a:close/>
                  <a:moveTo>
                    <a:pt x="722" y="235"/>
                  </a:moveTo>
                  <a:cubicBezTo>
                    <a:pt x="730" y="216"/>
                    <a:pt x="721" y="202"/>
                    <a:pt x="702" y="196"/>
                  </a:cubicBezTo>
                  <a:cubicBezTo>
                    <a:pt x="659" y="213"/>
                    <a:pt x="658" y="215"/>
                    <a:pt x="669" y="256"/>
                  </a:cubicBezTo>
                  <a:cubicBezTo>
                    <a:pt x="691" y="261"/>
                    <a:pt x="712" y="259"/>
                    <a:pt x="722" y="235"/>
                  </a:cubicBezTo>
                  <a:close/>
                  <a:moveTo>
                    <a:pt x="542" y="979"/>
                  </a:moveTo>
                  <a:cubicBezTo>
                    <a:pt x="528" y="980"/>
                    <a:pt x="514" y="981"/>
                    <a:pt x="494" y="982"/>
                  </a:cubicBezTo>
                  <a:cubicBezTo>
                    <a:pt x="489" y="997"/>
                    <a:pt x="480" y="1014"/>
                    <a:pt x="478" y="1031"/>
                  </a:cubicBezTo>
                  <a:cubicBezTo>
                    <a:pt x="476" y="1058"/>
                    <a:pt x="501" y="1082"/>
                    <a:pt x="527" y="1082"/>
                  </a:cubicBezTo>
                  <a:cubicBezTo>
                    <a:pt x="550" y="1082"/>
                    <a:pt x="569" y="1058"/>
                    <a:pt x="569" y="1030"/>
                  </a:cubicBezTo>
                  <a:cubicBezTo>
                    <a:pt x="568" y="1008"/>
                    <a:pt x="561" y="990"/>
                    <a:pt x="542" y="979"/>
                  </a:cubicBezTo>
                  <a:close/>
                  <a:moveTo>
                    <a:pt x="891" y="447"/>
                  </a:moveTo>
                  <a:cubicBezTo>
                    <a:pt x="900" y="434"/>
                    <a:pt x="900" y="421"/>
                    <a:pt x="889" y="409"/>
                  </a:cubicBezTo>
                  <a:cubicBezTo>
                    <a:pt x="877" y="396"/>
                    <a:pt x="863" y="389"/>
                    <a:pt x="845" y="398"/>
                  </a:cubicBezTo>
                  <a:cubicBezTo>
                    <a:pt x="822" y="411"/>
                    <a:pt x="814" y="430"/>
                    <a:pt x="825" y="458"/>
                  </a:cubicBezTo>
                  <a:cubicBezTo>
                    <a:pt x="863" y="470"/>
                    <a:pt x="879" y="467"/>
                    <a:pt x="891" y="447"/>
                  </a:cubicBezTo>
                  <a:close/>
                  <a:moveTo>
                    <a:pt x="783" y="746"/>
                  </a:moveTo>
                  <a:cubicBezTo>
                    <a:pt x="745" y="767"/>
                    <a:pt x="731" y="783"/>
                    <a:pt x="742" y="802"/>
                  </a:cubicBezTo>
                  <a:cubicBezTo>
                    <a:pt x="750" y="815"/>
                    <a:pt x="767" y="828"/>
                    <a:pt x="783" y="832"/>
                  </a:cubicBezTo>
                  <a:cubicBezTo>
                    <a:pt x="802" y="836"/>
                    <a:pt x="811" y="816"/>
                    <a:pt x="817" y="801"/>
                  </a:cubicBezTo>
                  <a:cubicBezTo>
                    <a:pt x="825" y="782"/>
                    <a:pt x="811" y="763"/>
                    <a:pt x="783" y="746"/>
                  </a:cubicBezTo>
                  <a:close/>
                  <a:moveTo>
                    <a:pt x="627" y="30"/>
                  </a:moveTo>
                  <a:cubicBezTo>
                    <a:pt x="624" y="13"/>
                    <a:pt x="592" y="0"/>
                    <a:pt x="573" y="3"/>
                  </a:cubicBezTo>
                  <a:cubicBezTo>
                    <a:pt x="553" y="7"/>
                    <a:pt x="543" y="18"/>
                    <a:pt x="542" y="38"/>
                  </a:cubicBezTo>
                  <a:cubicBezTo>
                    <a:pt x="541" y="59"/>
                    <a:pt x="540" y="80"/>
                    <a:pt x="538" y="104"/>
                  </a:cubicBezTo>
                  <a:cubicBezTo>
                    <a:pt x="556" y="107"/>
                    <a:pt x="565" y="108"/>
                    <a:pt x="574" y="110"/>
                  </a:cubicBezTo>
                  <a:cubicBezTo>
                    <a:pt x="596" y="115"/>
                    <a:pt x="616" y="106"/>
                    <a:pt x="624" y="88"/>
                  </a:cubicBezTo>
                  <a:cubicBezTo>
                    <a:pt x="631" y="71"/>
                    <a:pt x="631" y="49"/>
                    <a:pt x="627" y="30"/>
                  </a:cubicBezTo>
                  <a:close/>
                  <a:moveTo>
                    <a:pt x="668" y="583"/>
                  </a:moveTo>
                  <a:cubicBezTo>
                    <a:pt x="679" y="562"/>
                    <a:pt x="689" y="544"/>
                    <a:pt x="670" y="530"/>
                  </a:cubicBezTo>
                  <a:cubicBezTo>
                    <a:pt x="663" y="524"/>
                    <a:pt x="649" y="522"/>
                    <a:pt x="641" y="526"/>
                  </a:cubicBezTo>
                  <a:cubicBezTo>
                    <a:pt x="618" y="537"/>
                    <a:pt x="621" y="556"/>
                    <a:pt x="629" y="581"/>
                  </a:cubicBezTo>
                  <a:cubicBezTo>
                    <a:pt x="642" y="582"/>
                    <a:pt x="656" y="582"/>
                    <a:pt x="668" y="583"/>
                  </a:cubicBezTo>
                  <a:close/>
                  <a:moveTo>
                    <a:pt x="685" y="875"/>
                  </a:moveTo>
                  <a:cubicBezTo>
                    <a:pt x="695" y="852"/>
                    <a:pt x="685" y="837"/>
                    <a:pt x="663" y="824"/>
                  </a:cubicBezTo>
                  <a:cubicBezTo>
                    <a:pt x="653" y="828"/>
                    <a:pt x="640" y="834"/>
                    <a:pt x="627" y="839"/>
                  </a:cubicBezTo>
                  <a:cubicBezTo>
                    <a:pt x="628" y="860"/>
                    <a:pt x="619" y="883"/>
                    <a:pt x="646" y="890"/>
                  </a:cubicBezTo>
                  <a:cubicBezTo>
                    <a:pt x="661" y="893"/>
                    <a:pt x="678" y="892"/>
                    <a:pt x="685" y="875"/>
                  </a:cubicBezTo>
                  <a:close/>
                  <a:moveTo>
                    <a:pt x="742" y="973"/>
                  </a:moveTo>
                  <a:cubicBezTo>
                    <a:pt x="726" y="961"/>
                    <a:pt x="709" y="960"/>
                    <a:pt x="691" y="973"/>
                  </a:cubicBezTo>
                  <a:cubicBezTo>
                    <a:pt x="668" y="991"/>
                    <a:pt x="666" y="1002"/>
                    <a:pt x="684" y="1047"/>
                  </a:cubicBezTo>
                  <a:cubicBezTo>
                    <a:pt x="723" y="1056"/>
                    <a:pt x="735" y="1052"/>
                    <a:pt x="747" y="1028"/>
                  </a:cubicBezTo>
                  <a:cubicBezTo>
                    <a:pt x="757" y="1007"/>
                    <a:pt x="756" y="982"/>
                    <a:pt x="742" y="973"/>
                  </a:cubicBezTo>
                  <a:close/>
                  <a:moveTo>
                    <a:pt x="1000" y="718"/>
                  </a:moveTo>
                  <a:cubicBezTo>
                    <a:pt x="978" y="712"/>
                    <a:pt x="953" y="728"/>
                    <a:pt x="947" y="750"/>
                  </a:cubicBezTo>
                  <a:cubicBezTo>
                    <a:pt x="941" y="770"/>
                    <a:pt x="954" y="788"/>
                    <a:pt x="977" y="794"/>
                  </a:cubicBezTo>
                  <a:cubicBezTo>
                    <a:pt x="1004" y="801"/>
                    <a:pt x="1023" y="792"/>
                    <a:pt x="1027" y="770"/>
                  </a:cubicBezTo>
                  <a:cubicBezTo>
                    <a:pt x="1032" y="748"/>
                    <a:pt x="1019" y="723"/>
                    <a:pt x="1000" y="718"/>
                  </a:cubicBezTo>
                  <a:close/>
                  <a:moveTo>
                    <a:pt x="1062" y="542"/>
                  </a:moveTo>
                  <a:cubicBezTo>
                    <a:pt x="1021" y="541"/>
                    <a:pt x="1011" y="545"/>
                    <a:pt x="1003" y="570"/>
                  </a:cubicBezTo>
                  <a:cubicBezTo>
                    <a:pt x="993" y="599"/>
                    <a:pt x="999" y="610"/>
                    <a:pt x="1041" y="634"/>
                  </a:cubicBezTo>
                  <a:cubicBezTo>
                    <a:pt x="1099" y="611"/>
                    <a:pt x="1103" y="592"/>
                    <a:pt x="1062" y="542"/>
                  </a:cubicBezTo>
                  <a:close/>
                  <a:moveTo>
                    <a:pt x="833" y="908"/>
                  </a:moveTo>
                  <a:cubicBezTo>
                    <a:pt x="837" y="935"/>
                    <a:pt x="855" y="947"/>
                    <a:pt x="880" y="949"/>
                  </a:cubicBezTo>
                  <a:cubicBezTo>
                    <a:pt x="912" y="951"/>
                    <a:pt x="925" y="929"/>
                    <a:pt x="940" y="893"/>
                  </a:cubicBezTo>
                  <a:cubicBezTo>
                    <a:pt x="934" y="885"/>
                    <a:pt x="926" y="871"/>
                    <a:pt x="920" y="862"/>
                  </a:cubicBezTo>
                  <a:cubicBezTo>
                    <a:pt x="866" y="850"/>
                    <a:pt x="845" y="872"/>
                    <a:pt x="833" y="908"/>
                  </a:cubicBezTo>
                  <a:close/>
                  <a:moveTo>
                    <a:pt x="877" y="730"/>
                  </a:moveTo>
                  <a:cubicBezTo>
                    <a:pt x="896" y="723"/>
                    <a:pt x="900" y="708"/>
                    <a:pt x="899" y="687"/>
                  </a:cubicBezTo>
                  <a:cubicBezTo>
                    <a:pt x="883" y="669"/>
                    <a:pt x="865" y="660"/>
                    <a:pt x="845" y="672"/>
                  </a:cubicBezTo>
                  <a:cubicBezTo>
                    <a:pt x="828" y="682"/>
                    <a:pt x="825" y="700"/>
                    <a:pt x="829" y="719"/>
                  </a:cubicBezTo>
                  <a:cubicBezTo>
                    <a:pt x="842" y="738"/>
                    <a:pt x="858" y="738"/>
                    <a:pt x="877" y="730"/>
                  </a:cubicBezTo>
                  <a:close/>
                  <a:moveTo>
                    <a:pt x="577" y="300"/>
                  </a:moveTo>
                  <a:cubicBezTo>
                    <a:pt x="560" y="296"/>
                    <a:pt x="542" y="309"/>
                    <a:pt x="536" y="329"/>
                  </a:cubicBezTo>
                  <a:cubicBezTo>
                    <a:pt x="530" y="347"/>
                    <a:pt x="540" y="365"/>
                    <a:pt x="561" y="371"/>
                  </a:cubicBezTo>
                  <a:cubicBezTo>
                    <a:pt x="578" y="376"/>
                    <a:pt x="598" y="363"/>
                    <a:pt x="602" y="344"/>
                  </a:cubicBezTo>
                  <a:cubicBezTo>
                    <a:pt x="606" y="328"/>
                    <a:pt x="592" y="304"/>
                    <a:pt x="577" y="300"/>
                  </a:cubicBezTo>
                  <a:close/>
                  <a:moveTo>
                    <a:pt x="411" y="806"/>
                  </a:moveTo>
                  <a:cubicBezTo>
                    <a:pt x="399" y="805"/>
                    <a:pt x="380" y="807"/>
                    <a:pt x="374" y="815"/>
                  </a:cubicBezTo>
                  <a:cubicBezTo>
                    <a:pt x="358" y="836"/>
                    <a:pt x="369" y="856"/>
                    <a:pt x="388" y="870"/>
                  </a:cubicBezTo>
                  <a:cubicBezTo>
                    <a:pt x="413" y="869"/>
                    <a:pt x="432" y="861"/>
                    <a:pt x="435" y="835"/>
                  </a:cubicBezTo>
                  <a:cubicBezTo>
                    <a:pt x="437" y="818"/>
                    <a:pt x="426" y="807"/>
                    <a:pt x="411" y="806"/>
                  </a:cubicBezTo>
                  <a:close/>
                  <a:moveTo>
                    <a:pt x="457" y="519"/>
                  </a:moveTo>
                  <a:cubicBezTo>
                    <a:pt x="460" y="534"/>
                    <a:pt x="463" y="550"/>
                    <a:pt x="467" y="570"/>
                  </a:cubicBezTo>
                  <a:cubicBezTo>
                    <a:pt x="486" y="562"/>
                    <a:pt x="501" y="555"/>
                    <a:pt x="515" y="549"/>
                  </a:cubicBezTo>
                  <a:cubicBezTo>
                    <a:pt x="502" y="498"/>
                    <a:pt x="496" y="495"/>
                    <a:pt x="457" y="519"/>
                  </a:cubicBezTo>
                  <a:close/>
                  <a:moveTo>
                    <a:pt x="407" y="342"/>
                  </a:moveTo>
                  <a:cubicBezTo>
                    <a:pt x="387" y="352"/>
                    <a:pt x="388" y="376"/>
                    <a:pt x="411" y="405"/>
                  </a:cubicBezTo>
                  <a:cubicBezTo>
                    <a:pt x="450" y="384"/>
                    <a:pt x="459" y="371"/>
                    <a:pt x="447" y="351"/>
                  </a:cubicBezTo>
                  <a:cubicBezTo>
                    <a:pt x="437" y="335"/>
                    <a:pt x="422" y="334"/>
                    <a:pt x="407" y="342"/>
                  </a:cubicBezTo>
                  <a:close/>
                  <a:moveTo>
                    <a:pt x="400" y="523"/>
                  </a:moveTo>
                  <a:cubicBezTo>
                    <a:pt x="403" y="513"/>
                    <a:pt x="398" y="496"/>
                    <a:pt x="390" y="487"/>
                  </a:cubicBezTo>
                  <a:cubicBezTo>
                    <a:pt x="378" y="470"/>
                    <a:pt x="358" y="475"/>
                    <a:pt x="345" y="485"/>
                  </a:cubicBezTo>
                  <a:cubicBezTo>
                    <a:pt x="325" y="500"/>
                    <a:pt x="326" y="522"/>
                    <a:pt x="340" y="545"/>
                  </a:cubicBezTo>
                  <a:cubicBezTo>
                    <a:pt x="367" y="551"/>
                    <a:pt x="391" y="550"/>
                    <a:pt x="400" y="523"/>
                  </a:cubicBezTo>
                  <a:close/>
                  <a:moveTo>
                    <a:pt x="544" y="199"/>
                  </a:moveTo>
                  <a:cubicBezTo>
                    <a:pt x="529" y="217"/>
                    <a:pt x="535" y="229"/>
                    <a:pt x="569" y="256"/>
                  </a:cubicBezTo>
                  <a:cubicBezTo>
                    <a:pt x="610" y="246"/>
                    <a:pt x="612" y="243"/>
                    <a:pt x="612" y="201"/>
                  </a:cubicBezTo>
                  <a:cubicBezTo>
                    <a:pt x="579" y="179"/>
                    <a:pt x="560" y="179"/>
                    <a:pt x="544" y="199"/>
                  </a:cubicBezTo>
                  <a:close/>
                  <a:moveTo>
                    <a:pt x="371" y="651"/>
                  </a:moveTo>
                  <a:cubicBezTo>
                    <a:pt x="372" y="698"/>
                    <a:pt x="377" y="708"/>
                    <a:pt x="399" y="708"/>
                  </a:cubicBezTo>
                  <a:cubicBezTo>
                    <a:pt x="424" y="707"/>
                    <a:pt x="431" y="689"/>
                    <a:pt x="427" y="640"/>
                  </a:cubicBezTo>
                  <a:cubicBezTo>
                    <a:pt x="405" y="638"/>
                    <a:pt x="385" y="628"/>
                    <a:pt x="371" y="651"/>
                  </a:cubicBezTo>
                  <a:close/>
                  <a:moveTo>
                    <a:pt x="288" y="962"/>
                  </a:moveTo>
                  <a:cubicBezTo>
                    <a:pt x="285" y="977"/>
                    <a:pt x="282" y="993"/>
                    <a:pt x="279" y="1008"/>
                  </a:cubicBezTo>
                  <a:cubicBezTo>
                    <a:pt x="305" y="1037"/>
                    <a:pt x="320" y="1041"/>
                    <a:pt x="342" y="1026"/>
                  </a:cubicBezTo>
                  <a:cubicBezTo>
                    <a:pt x="362" y="1012"/>
                    <a:pt x="368" y="991"/>
                    <a:pt x="357" y="974"/>
                  </a:cubicBezTo>
                  <a:cubicBezTo>
                    <a:pt x="341" y="949"/>
                    <a:pt x="326" y="946"/>
                    <a:pt x="288" y="962"/>
                  </a:cubicBezTo>
                  <a:close/>
                  <a:moveTo>
                    <a:pt x="587" y="446"/>
                  </a:moveTo>
                  <a:cubicBezTo>
                    <a:pt x="579" y="440"/>
                    <a:pt x="560" y="438"/>
                    <a:pt x="551" y="443"/>
                  </a:cubicBezTo>
                  <a:cubicBezTo>
                    <a:pt x="536" y="450"/>
                    <a:pt x="540" y="468"/>
                    <a:pt x="562" y="493"/>
                  </a:cubicBezTo>
                  <a:cubicBezTo>
                    <a:pt x="591" y="477"/>
                    <a:pt x="601" y="458"/>
                    <a:pt x="587" y="446"/>
                  </a:cubicBezTo>
                  <a:close/>
                  <a:moveTo>
                    <a:pt x="565" y="605"/>
                  </a:moveTo>
                  <a:cubicBezTo>
                    <a:pt x="551" y="598"/>
                    <a:pt x="538" y="605"/>
                    <a:pt x="533" y="621"/>
                  </a:cubicBezTo>
                  <a:cubicBezTo>
                    <a:pt x="529" y="636"/>
                    <a:pt x="534" y="648"/>
                    <a:pt x="548" y="649"/>
                  </a:cubicBezTo>
                  <a:cubicBezTo>
                    <a:pt x="558" y="650"/>
                    <a:pt x="569" y="644"/>
                    <a:pt x="587" y="638"/>
                  </a:cubicBezTo>
                  <a:cubicBezTo>
                    <a:pt x="577" y="622"/>
                    <a:pt x="573" y="608"/>
                    <a:pt x="565" y="605"/>
                  </a:cubicBezTo>
                  <a:close/>
                  <a:moveTo>
                    <a:pt x="499" y="863"/>
                  </a:moveTo>
                  <a:cubicBezTo>
                    <a:pt x="494" y="881"/>
                    <a:pt x="494" y="900"/>
                    <a:pt x="514" y="911"/>
                  </a:cubicBezTo>
                  <a:cubicBezTo>
                    <a:pt x="529" y="919"/>
                    <a:pt x="545" y="931"/>
                    <a:pt x="560" y="916"/>
                  </a:cubicBezTo>
                  <a:cubicBezTo>
                    <a:pt x="585" y="892"/>
                    <a:pt x="572" y="866"/>
                    <a:pt x="560" y="838"/>
                  </a:cubicBezTo>
                  <a:cubicBezTo>
                    <a:pt x="531" y="835"/>
                    <a:pt x="508" y="836"/>
                    <a:pt x="499" y="8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689" y="2717"/>
              <a:ext cx="8729095" cy="6857328"/>
            </a:xfrm>
            <a:custGeom>
              <a:avLst/>
              <a:gdLst/>
              <a:ahLst/>
              <a:cxnLst/>
              <a:rect l="0" t="0" r="r" b="b"/>
              <a:pathLst>
                <a:path w="2749" h="2159">
                  <a:moveTo>
                    <a:pt x="200" y="56"/>
                  </a:moveTo>
                  <a:cubicBezTo>
                    <a:pt x="208" y="50"/>
                    <a:pt x="216" y="44"/>
                    <a:pt x="227" y="34"/>
                  </a:cubicBezTo>
                  <a:cubicBezTo>
                    <a:pt x="223" y="23"/>
                    <a:pt x="221" y="11"/>
                    <a:pt x="21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2" y="11"/>
                    <a:pt x="154" y="27"/>
                    <a:pt x="163" y="39"/>
                  </a:cubicBezTo>
                  <a:cubicBezTo>
                    <a:pt x="173" y="51"/>
                    <a:pt x="185" y="58"/>
                    <a:pt x="200" y="56"/>
                  </a:cubicBezTo>
                  <a:close/>
                  <a:moveTo>
                    <a:pt x="155" y="420"/>
                  </a:moveTo>
                  <a:cubicBezTo>
                    <a:pt x="149" y="428"/>
                    <a:pt x="147" y="441"/>
                    <a:pt x="149" y="450"/>
                  </a:cubicBezTo>
                  <a:cubicBezTo>
                    <a:pt x="153" y="465"/>
                    <a:pt x="174" y="467"/>
                    <a:pt x="206" y="458"/>
                  </a:cubicBezTo>
                  <a:cubicBezTo>
                    <a:pt x="216" y="430"/>
                    <a:pt x="215" y="422"/>
                    <a:pt x="200" y="413"/>
                  </a:cubicBezTo>
                  <a:cubicBezTo>
                    <a:pt x="189" y="405"/>
                    <a:pt x="164" y="408"/>
                    <a:pt x="155" y="420"/>
                  </a:cubicBezTo>
                  <a:close/>
                  <a:moveTo>
                    <a:pt x="89" y="146"/>
                  </a:moveTo>
                  <a:cubicBezTo>
                    <a:pt x="103" y="146"/>
                    <a:pt x="113" y="139"/>
                    <a:pt x="118" y="124"/>
                  </a:cubicBezTo>
                  <a:cubicBezTo>
                    <a:pt x="123" y="104"/>
                    <a:pt x="119" y="97"/>
                    <a:pt x="90" y="78"/>
                  </a:cubicBezTo>
                  <a:cubicBezTo>
                    <a:pt x="64" y="90"/>
                    <a:pt x="59" y="98"/>
                    <a:pt x="62" y="117"/>
                  </a:cubicBezTo>
                  <a:cubicBezTo>
                    <a:pt x="65" y="133"/>
                    <a:pt x="77" y="147"/>
                    <a:pt x="89" y="146"/>
                  </a:cubicBezTo>
                  <a:close/>
                  <a:moveTo>
                    <a:pt x="299" y="337"/>
                  </a:moveTo>
                  <a:cubicBezTo>
                    <a:pt x="302" y="354"/>
                    <a:pt x="304" y="368"/>
                    <a:pt x="321" y="368"/>
                  </a:cubicBezTo>
                  <a:cubicBezTo>
                    <a:pt x="327" y="369"/>
                    <a:pt x="336" y="364"/>
                    <a:pt x="339" y="358"/>
                  </a:cubicBezTo>
                  <a:cubicBezTo>
                    <a:pt x="347" y="342"/>
                    <a:pt x="337" y="332"/>
                    <a:pt x="322" y="322"/>
                  </a:cubicBezTo>
                  <a:cubicBezTo>
                    <a:pt x="314" y="327"/>
                    <a:pt x="306" y="332"/>
                    <a:pt x="299" y="337"/>
                  </a:cubicBezTo>
                  <a:close/>
                  <a:moveTo>
                    <a:pt x="119" y="277"/>
                  </a:moveTo>
                  <a:cubicBezTo>
                    <a:pt x="123" y="291"/>
                    <a:pt x="139" y="296"/>
                    <a:pt x="163" y="293"/>
                  </a:cubicBezTo>
                  <a:cubicBezTo>
                    <a:pt x="175" y="265"/>
                    <a:pt x="177" y="250"/>
                    <a:pt x="162" y="244"/>
                  </a:cubicBezTo>
                  <a:cubicBezTo>
                    <a:pt x="152" y="239"/>
                    <a:pt x="137" y="240"/>
                    <a:pt x="126" y="244"/>
                  </a:cubicBezTo>
                  <a:cubicBezTo>
                    <a:pt x="113" y="250"/>
                    <a:pt x="116" y="265"/>
                    <a:pt x="119" y="277"/>
                  </a:cubicBezTo>
                  <a:close/>
                  <a:moveTo>
                    <a:pt x="212" y="173"/>
                  </a:moveTo>
                  <a:cubicBezTo>
                    <a:pt x="203" y="162"/>
                    <a:pt x="198" y="144"/>
                    <a:pt x="179" y="152"/>
                  </a:cubicBezTo>
                  <a:cubicBezTo>
                    <a:pt x="169" y="156"/>
                    <a:pt x="160" y="164"/>
                    <a:pt x="163" y="178"/>
                  </a:cubicBezTo>
                  <a:cubicBezTo>
                    <a:pt x="168" y="195"/>
                    <a:pt x="180" y="200"/>
                    <a:pt x="198" y="197"/>
                  </a:cubicBezTo>
                  <a:cubicBezTo>
                    <a:pt x="202" y="190"/>
                    <a:pt x="207" y="182"/>
                    <a:pt x="212" y="173"/>
                  </a:cubicBezTo>
                  <a:close/>
                  <a:moveTo>
                    <a:pt x="348" y="281"/>
                  </a:moveTo>
                  <a:cubicBezTo>
                    <a:pt x="359" y="278"/>
                    <a:pt x="364" y="269"/>
                    <a:pt x="359" y="257"/>
                  </a:cubicBezTo>
                  <a:cubicBezTo>
                    <a:pt x="356" y="247"/>
                    <a:pt x="348" y="242"/>
                    <a:pt x="339" y="248"/>
                  </a:cubicBezTo>
                  <a:cubicBezTo>
                    <a:pt x="333" y="252"/>
                    <a:pt x="329" y="260"/>
                    <a:pt x="321" y="271"/>
                  </a:cubicBezTo>
                  <a:cubicBezTo>
                    <a:pt x="334" y="276"/>
                    <a:pt x="342" y="282"/>
                    <a:pt x="348" y="281"/>
                  </a:cubicBezTo>
                  <a:close/>
                  <a:moveTo>
                    <a:pt x="525" y="375"/>
                  </a:moveTo>
                  <a:cubicBezTo>
                    <a:pt x="538" y="380"/>
                    <a:pt x="547" y="374"/>
                    <a:pt x="552" y="363"/>
                  </a:cubicBezTo>
                  <a:cubicBezTo>
                    <a:pt x="559" y="348"/>
                    <a:pt x="548" y="335"/>
                    <a:pt x="523" y="329"/>
                  </a:cubicBezTo>
                  <a:cubicBezTo>
                    <a:pt x="509" y="357"/>
                    <a:pt x="510" y="369"/>
                    <a:pt x="525" y="375"/>
                  </a:cubicBezTo>
                  <a:close/>
                  <a:moveTo>
                    <a:pt x="499" y="273"/>
                  </a:moveTo>
                  <a:cubicBezTo>
                    <a:pt x="513" y="277"/>
                    <a:pt x="523" y="265"/>
                    <a:pt x="526" y="254"/>
                  </a:cubicBezTo>
                  <a:cubicBezTo>
                    <a:pt x="531" y="237"/>
                    <a:pt x="521" y="225"/>
                    <a:pt x="503" y="218"/>
                  </a:cubicBezTo>
                  <a:cubicBezTo>
                    <a:pt x="485" y="226"/>
                    <a:pt x="472" y="237"/>
                    <a:pt x="478" y="256"/>
                  </a:cubicBezTo>
                  <a:cubicBezTo>
                    <a:pt x="481" y="264"/>
                    <a:pt x="491" y="271"/>
                    <a:pt x="499" y="273"/>
                  </a:cubicBezTo>
                  <a:close/>
                  <a:moveTo>
                    <a:pt x="473" y="460"/>
                  </a:moveTo>
                  <a:cubicBezTo>
                    <a:pt x="484" y="455"/>
                    <a:pt x="489" y="440"/>
                    <a:pt x="484" y="426"/>
                  </a:cubicBezTo>
                  <a:cubicBezTo>
                    <a:pt x="479" y="413"/>
                    <a:pt x="466" y="407"/>
                    <a:pt x="451" y="413"/>
                  </a:cubicBezTo>
                  <a:cubicBezTo>
                    <a:pt x="440" y="417"/>
                    <a:pt x="434" y="433"/>
                    <a:pt x="439" y="446"/>
                  </a:cubicBezTo>
                  <a:cubicBezTo>
                    <a:pt x="444" y="457"/>
                    <a:pt x="462" y="464"/>
                    <a:pt x="473" y="460"/>
                  </a:cubicBezTo>
                  <a:close/>
                  <a:moveTo>
                    <a:pt x="350" y="99"/>
                  </a:moveTo>
                  <a:cubicBezTo>
                    <a:pt x="357" y="94"/>
                    <a:pt x="367" y="85"/>
                    <a:pt x="367" y="78"/>
                  </a:cubicBezTo>
                  <a:cubicBezTo>
                    <a:pt x="367" y="59"/>
                    <a:pt x="353" y="52"/>
                    <a:pt x="335" y="53"/>
                  </a:cubicBezTo>
                  <a:cubicBezTo>
                    <a:pt x="322" y="64"/>
                    <a:pt x="314" y="76"/>
                    <a:pt x="324" y="93"/>
                  </a:cubicBezTo>
                  <a:cubicBezTo>
                    <a:pt x="330" y="103"/>
                    <a:pt x="341" y="105"/>
                    <a:pt x="350" y="99"/>
                  </a:cubicBezTo>
                  <a:close/>
                  <a:moveTo>
                    <a:pt x="443" y="98"/>
                  </a:moveTo>
                  <a:cubicBezTo>
                    <a:pt x="461" y="93"/>
                    <a:pt x="467" y="78"/>
                    <a:pt x="465" y="60"/>
                  </a:cubicBezTo>
                  <a:cubicBezTo>
                    <a:pt x="445" y="40"/>
                    <a:pt x="436" y="38"/>
                    <a:pt x="421" y="48"/>
                  </a:cubicBezTo>
                  <a:cubicBezTo>
                    <a:pt x="411" y="55"/>
                    <a:pt x="405" y="64"/>
                    <a:pt x="410" y="76"/>
                  </a:cubicBezTo>
                  <a:cubicBezTo>
                    <a:pt x="415" y="89"/>
                    <a:pt x="431" y="102"/>
                    <a:pt x="443" y="98"/>
                  </a:cubicBezTo>
                  <a:close/>
                  <a:moveTo>
                    <a:pt x="419" y="258"/>
                  </a:moveTo>
                  <a:cubicBezTo>
                    <a:pt x="412" y="271"/>
                    <a:pt x="406" y="281"/>
                    <a:pt x="401" y="291"/>
                  </a:cubicBezTo>
                  <a:cubicBezTo>
                    <a:pt x="430" y="314"/>
                    <a:pt x="435" y="313"/>
                    <a:pt x="447" y="283"/>
                  </a:cubicBezTo>
                  <a:cubicBezTo>
                    <a:pt x="439" y="276"/>
                    <a:pt x="430" y="268"/>
                    <a:pt x="419" y="258"/>
                  </a:cubicBezTo>
                  <a:close/>
                  <a:moveTo>
                    <a:pt x="343" y="430"/>
                  </a:moveTo>
                  <a:cubicBezTo>
                    <a:pt x="340" y="439"/>
                    <a:pt x="338" y="448"/>
                    <a:pt x="335" y="456"/>
                  </a:cubicBezTo>
                  <a:cubicBezTo>
                    <a:pt x="348" y="475"/>
                    <a:pt x="362" y="475"/>
                    <a:pt x="376" y="465"/>
                  </a:cubicBezTo>
                  <a:cubicBezTo>
                    <a:pt x="386" y="458"/>
                    <a:pt x="384" y="448"/>
                    <a:pt x="379" y="438"/>
                  </a:cubicBezTo>
                  <a:cubicBezTo>
                    <a:pt x="371" y="421"/>
                    <a:pt x="358" y="422"/>
                    <a:pt x="343" y="430"/>
                  </a:cubicBezTo>
                  <a:close/>
                  <a:moveTo>
                    <a:pt x="263" y="476"/>
                  </a:moveTo>
                  <a:cubicBezTo>
                    <a:pt x="236" y="486"/>
                    <a:pt x="228" y="494"/>
                    <a:pt x="229" y="511"/>
                  </a:cubicBezTo>
                  <a:cubicBezTo>
                    <a:pt x="230" y="522"/>
                    <a:pt x="236" y="530"/>
                    <a:pt x="247" y="532"/>
                  </a:cubicBezTo>
                  <a:cubicBezTo>
                    <a:pt x="260" y="534"/>
                    <a:pt x="271" y="532"/>
                    <a:pt x="277" y="519"/>
                  </a:cubicBezTo>
                  <a:cubicBezTo>
                    <a:pt x="285" y="502"/>
                    <a:pt x="281" y="487"/>
                    <a:pt x="263" y="476"/>
                  </a:cubicBezTo>
                  <a:close/>
                  <a:moveTo>
                    <a:pt x="260" y="310"/>
                  </a:moveTo>
                  <a:cubicBezTo>
                    <a:pt x="274" y="294"/>
                    <a:pt x="272" y="278"/>
                    <a:pt x="260" y="262"/>
                  </a:cubicBezTo>
                  <a:cubicBezTo>
                    <a:pt x="228" y="265"/>
                    <a:pt x="219" y="271"/>
                    <a:pt x="221" y="287"/>
                  </a:cubicBezTo>
                  <a:cubicBezTo>
                    <a:pt x="223" y="305"/>
                    <a:pt x="234" y="311"/>
                    <a:pt x="260" y="310"/>
                  </a:cubicBezTo>
                  <a:close/>
                  <a:moveTo>
                    <a:pt x="325" y="191"/>
                  </a:moveTo>
                  <a:cubicBezTo>
                    <a:pt x="313" y="182"/>
                    <a:pt x="303" y="168"/>
                    <a:pt x="288" y="181"/>
                  </a:cubicBezTo>
                  <a:cubicBezTo>
                    <a:pt x="283" y="186"/>
                    <a:pt x="280" y="199"/>
                    <a:pt x="283" y="203"/>
                  </a:cubicBezTo>
                  <a:cubicBezTo>
                    <a:pt x="288" y="211"/>
                    <a:pt x="299" y="220"/>
                    <a:pt x="307" y="221"/>
                  </a:cubicBezTo>
                  <a:cubicBezTo>
                    <a:pt x="323" y="221"/>
                    <a:pt x="323" y="206"/>
                    <a:pt x="325" y="191"/>
                  </a:cubicBezTo>
                  <a:close/>
                  <a:moveTo>
                    <a:pt x="65" y="222"/>
                  </a:moveTo>
                  <a:cubicBezTo>
                    <a:pt x="51" y="209"/>
                    <a:pt x="35" y="209"/>
                    <a:pt x="20" y="219"/>
                  </a:cubicBezTo>
                  <a:cubicBezTo>
                    <a:pt x="0" y="232"/>
                    <a:pt x="3" y="250"/>
                    <a:pt x="10" y="277"/>
                  </a:cubicBezTo>
                  <a:cubicBezTo>
                    <a:pt x="16" y="279"/>
                    <a:pt x="28" y="283"/>
                    <a:pt x="35" y="286"/>
                  </a:cubicBezTo>
                  <a:cubicBezTo>
                    <a:pt x="71" y="270"/>
                    <a:pt x="73" y="248"/>
                    <a:pt x="65" y="222"/>
                  </a:cubicBezTo>
                  <a:close/>
                  <a:moveTo>
                    <a:pt x="303" y="635"/>
                  </a:moveTo>
                  <a:cubicBezTo>
                    <a:pt x="293" y="644"/>
                    <a:pt x="291" y="662"/>
                    <a:pt x="300" y="675"/>
                  </a:cubicBezTo>
                  <a:cubicBezTo>
                    <a:pt x="311" y="691"/>
                    <a:pt x="321" y="692"/>
                    <a:pt x="349" y="681"/>
                  </a:cubicBezTo>
                  <a:cubicBezTo>
                    <a:pt x="353" y="671"/>
                    <a:pt x="357" y="661"/>
                    <a:pt x="361" y="649"/>
                  </a:cubicBezTo>
                  <a:cubicBezTo>
                    <a:pt x="336" y="627"/>
                    <a:pt x="318" y="623"/>
                    <a:pt x="303" y="635"/>
                  </a:cubicBezTo>
                  <a:close/>
                  <a:moveTo>
                    <a:pt x="321" y="556"/>
                  </a:moveTo>
                  <a:cubicBezTo>
                    <a:pt x="324" y="570"/>
                    <a:pt x="334" y="576"/>
                    <a:pt x="348" y="575"/>
                  </a:cubicBezTo>
                  <a:cubicBezTo>
                    <a:pt x="364" y="573"/>
                    <a:pt x="375" y="557"/>
                    <a:pt x="376" y="532"/>
                  </a:cubicBezTo>
                  <a:cubicBezTo>
                    <a:pt x="366" y="527"/>
                    <a:pt x="356" y="521"/>
                    <a:pt x="347" y="516"/>
                  </a:cubicBezTo>
                  <a:cubicBezTo>
                    <a:pt x="322" y="528"/>
                    <a:pt x="316" y="538"/>
                    <a:pt x="321" y="556"/>
                  </a:cubicBezTo>
                  <a:close/>
                  <a:moveTo>
                    <a:pt x="251" y="145"/>
                  </a:moveTo>
                  <a:cubicBezTo>
                    <a:pt x="269" y="134"/>
                    <a:pt x="282" y="124"/>
                    <a:pt x="275" y="104"/>
                  </a:cubicBezTo>
                  <a:cubicBezTo>
                    <a:pt x="271" y="92"/>
                    <a:pt x="262" y="81"/>
                    <a:pt x="246" y="83"/>
                  </a:cubicBezTo>
                  <a:cubicBezTo>
                    <a:pt x="234" y="85"/>
                    <a:pt x="220" y="85"/>
                    <a:pt x="217" y="100"/>
                  </a:cubicBezTo>
                  <a:cubicBezTo>
                    <a:pt x="214" y="125"/>
                    <a:pt x="232" y="134"/>
                    <a:pt x="251" y="145"/>
                  </a:cubicBezTo>
                  <a:close/>
                  <a:moveTo>
                    <a:pt x="67" y="361"/>
                  </a:moveTo>
                  <a:cubicBezTo>
                    <a:pt x="62" y="348"/>
                    <a:pt x="47" y="343"/>
                    <a:pt x="31" y="349"/>
                  </a:cubicBezTo>
                  <a:cubicBezTo>
                    <a:pt x="13" y="357"/>
                    <a:pt x="6" y="370"/>
                    <a:pt x="13" y="385"/>
                  </a:cubicBezTo>
                  <a:cubicBezTo>
                    <a:pt x="20" y="399"/>
                    <a:pt x="38" y="408"/>
                    <a:pt x="51" y="403"/>
                  </a:cubicBezTo>
                  <a:cubicBezTo>
                    <a:pt x="66" y="397"/>
                    <a:pt x="74" y="377"/>
                    <a:pt x="67" y="361"/>
                  </a:cubicBezTo>
                  <a:close/>
                  <a:moveTo>
                    <a:pt x="63" y="468"/>
                  </a:moveTo>
                  <a:cubicBezTo>
                    <a:pt x="40" y="507"/>
                    <a:pt x="46" y="519"/>
                    <a:pt x="91" y="530"/>
                  </a:cubicBezTo>
                  <a:cubicBezTo>
                    <a:pt x="115" y="513"/>
                    <a:pt x="119" y="507"/>
                    <a:pt x="113" y="489"/>
                  </a:cubicBezTo>
                  <a:cubicBezTo>
                    <a:pt x="106" y="468"/>
                    <a:pt x="98" y="465"/>
                    <a:pt x="63" y="468"/>
                  </a:cubicBezTo>
                  <a:close/>
                  <a:moveTo>
                    <a:pt x="159" y="363"/>
                  </a:moveTo>
                  <a:cubicBezTo>
                    <a:pt x="165" y="349"/>
                    <a:pt x="158" y="338"/>
                    <a:pt x="148" y="328"/>
                  </a:cubicBezTo>
                  <a:cubicBezTo>
                    <a:pt x="133" y="323"/>
                    <a:pt x="123" y="331"/>
                    <a:pt x="116" y="343"/>
                  </a:cubicBezTo>
                  <a:cubicBezTo>
                    <a:pt x="108" y="355"/>
                    <a:pt x="113" y="366"/>
                    <a:pt x="122" y="377"/>
                  </a:cubicBezTo>
                  <a:cubicBezTo>
                    <a:pt x="139" y="381"/>
                    <a:pt x="153" y="378"/>
                    <a:pt x="159" y="363"/>
                  </a:cubicBezTo>
                  <a:close/>
                  <a:moveTo>
                    <a:pt x="178" y="583"/>
                  </a:moveTo>
                  <a:cubicBezTo>
                    <a:pt x="156" y="588"/>
                    <a:pt x="151" y="606"/>
                    <a:pt x="148" y="628"/>
                  </a:cubicBezTo>
                  <a:cubicBezTo>
                    <a:pt x="160" y="635"/>
                    <a:pt x="171" y="642"/>
                    <a:pt x="183" y="650"/>
                  </a:cubicBezTo>
                  <a:cubicBezTo>
                    <a:pt x="211" y="629"/>
                    <a:pt x="218" y="620"/>
                    <a:pt x="214" y="606"/>
                  </a:cubicBezTo>
                  <a:cubicBezTo>
                    <a:pt x="210" y="593"/>
                    <a:pt x="191" y="580"/>
                    <a:pt x="178" y="583"/>
                  </a:cubicBezTo>
                  <a:close/>
                  <a:moveTo>
                    <a:pt x="244" y="357"/>
                  </a:moveTo>
                  <a:cubicBezTo>
                    <a:pt x="231" y="362"/>
                    <a:pt x="222" y="380"/>
                    <a:pt x="226" y="392"/>
                  </a:cubicBezTo>
                  <a:cubicBezTo>
                    <a:pt x="231" y="406"/>
                    <a:pt x="253" y="414"/>
                    <a:pt x="268" y="409"/>
                  </a:cubicBezTo>
                  <a:cubicBezTo>
                    <a:pt x="282" y="404"/>
                    <a:pt x="284" y="394"/>
                    <a:pt x="277" y="376"/>
                  </a:cubicBezTo>
                  <a:cubicBezTo>
                    <a:pt x="270" y="358"/>
                    <a:pt x="259" y="352"/>
                    <a:pt x="244" y="357"/>
                  </a:cubicBezTo>
                  <a:close/>
                  <a:moveTo>
                    <a:pt x="2238" y="410"/>
                  </a:moveTo>
                  <a:cubicBezTo>
                    <a:pt x="2243" y="430"/>
                    <a:pt x="2266" y="437"/>
                    <a:pt x="2300" y="434"/>
                  </a:cubicBezTo>
                  <a:cubicBezTo>
                    <a:pt x="2318" y="393"/>
                    <a:pt x="2320" y="371"/>
                    <a:pt x="2299" y="363"/>
                  </a:cubicBezTo>
                  <a:cubicBezTo>
                    <a:pt x="2284" y="357"/>
                    <a:pt x="2262" y="357"/>
                    <a:pt x="2247" y="364"/>
                  </a:cubicBezTo>
                  <a:cubicBezTo>
                    <a:pt x="2228" y="372"/>
                    <a:pt x="2233" y="394"/>
                    <a:pt x="2238" y="410"/>
                  </a:cubicBezTo>
                  <a:close/>
                  <a:moveTo>
                    <a:pt x="2371" y="261"/>
                  </a:moveTo>
                  <a:cubicBezTo>
                    <a:pt x="2357" y="245"/>
                    <a:pt x="2350" y="220"/>
                    <a:pt x="2323" y="231"/>
                  </a:cubicBezTo>
                  <a:cubicBezTo>
                    <a:pt x="2309" y="237"/>
                    <a:pt x="2296" y="249"/>
                    <a:pt x="2301" y="268"/>
                  </a:cubicBezTo>
                  <a:cubicBezTo>
                    <a:pt x="2307" y="293"/>
                    <a:pt x="2324" y="299"/>
                    <a:pt x="2350" y="296"/>
                  </a:cubicBezTo>
                  <a:cubicBezTo>
                    <a:pt x="2356" y="286"/>
                    <a:pt x="2363" y="274"/>
                    <a:pt x="2371" y="261"/>
                  </a:cubicBezTo>
                  <a:close/>
                  <a:moveTo>
                    <a:pt x="2288" y="616"/>
                  </a:moveTo>
                  <a:cubicBezTo>
                    <a:pt x="2280" y="627"/>
                    <a:pt x="2277" y="646"/>
                    <a:pt x="2280" y="658"/>
                  </a:cubicBezTo>
                  <a:cubicBezTo>
                    <a:pt x="2286" y="680"/>
                    <a:pt x="2317" y="683"/>
                    <a:pt x="2363" y="670"/>
                  </a:cubicBezTo>
                  <a:cubicBezTo>
                    <a:pt x="2376" y="630"/>
                    <a:pt x="2374" y="618"/>
                    <a:pt x="2354" y="605"/>
                  </a:cubicBezTo>
                  <a:cubicBezTo>
                    <a:pt x="2338" y="595"/>
                    <a:pt x="2301" y="598"/>
                    <a:pt x="2288" y="616"/>
                  </a:cubicBezTo>
                  <a:close/>
                  <a:moveTo>
                    <a:pt x="2354" y="94"/>
                  </a:moveTo>
                  <a:cubicBezTo>
                    <a:pt x="2365" y="84"/>
                    <a:pt x="2376" y="75"/>
                    <a:pt x="2391" y="62"/>
                  </a:cubicBezTo>
                  <a:cubicBezTo>
                    <a:pt x="2386" y="46"/>
                    <a:pt x="2384" y="27"/>
                    <a:pt x="2374" y="12"/>
                  </a:cubicBezTo>
                  <a:cubicBezTo>
                    <a:pt x="2372" y="7"/>
                    <a:pt x="2368" y="3"/>
                    <a:pt x="2364" y="0"/>
                  </a:cubicBezTo>
                  <a:cubicBezTo>
                    <a:pt x="2302" y="0"/>
                    <a:pt x="2302" y="0"/>
                    <a:pt x="2302" y="0"/>
                  </a:cubicBezTo>
                  <a:cubicBezTo>
                    <a:pt x="2284" y="15"/>
                    <a:pt x="2283" y="46"/>
                    <a:pt x="2301" y="68"/>
                  </a:cubicBezTo>
                  <a:cubicBezTo>
                    <a:pt x="2314" y="86"/>
                    <a:pt x="2331" y="96"/>
                    <a:pt x="2354" y="94"/>
                  </a:cubicBezTo>
                  <a:close/>
                  <a:moveTo>
                    <a:pt x="1240" y="1828"/>
                  </a:moveTo>
                  <a:cubicBezTo>
                    <a:pt x="1253" y="1825"/>
                    <a:pt x="1263" y="1808"/>
                    <a:pt x="1260" y="1796"/>
                  </a:cubicBezTo>
                  <a:cubicBezTo>
                    <a:pt x="1256" y="1780"/>
                    <a:pt x="1238" y="1773"/>
                    <a:pt x="1220" y="1779"/>
                  </a:cubicBezTo>
                  <a:cubicBezTo>
                    <a:pt x="1205" y="1784"/>
                    <a:pt x="1200" y="1794"/>
                    <a:pt x="1205" y="1808"/>
                  </a:cubicBezTo>
                  <a:cubicBezTo>
                    <a:pt x="1210" y="1823"/>
                    <a:pt x="1227" y="1832"/>
                    <a:pt x="1240" y="1828"/>
                  </a:cubicBezTo>
                  <a:close/>
                  <a:moveTo>
                    <a:pt x="1218" y="2032"/>
                  </a:moveTo>
                  <a:cubicBezTo>
                    <a:pt x="1234" y="2057"/>
                    <a:pt x="1238" y="2057"/>
                    <a:pt x="1259" y="2036"/>
                  </a:cubicBezTo>
                  <a:cubicBezTo>
                    <a:pt x="1257" y="2029"/>
                    <a:pt x="1255" y="2021"/>
                    <a:pt x="1253" y="2014"/>
                  </a:cubicBezTo>
                  <a:cubicBezTo>
                    <a:pt x="1236" y="2011"/>
                    <a:pt x="1224" y="2013"/>
                    <a:pt x="1218" y="2032"/>
                  </a:cubicBezTo>
                  <a:close/>
                  <a:moveTo>
                    <a:pt x="2193" y="223"/>
                  </a:moveTo>
                  <a:cubicBezTo>
                    <a:pt x="2214" y="222"/>
                    <a:pt x="2229" y="213"/>
                    <a:pt x="2235" y="191"/>
                  </a:cubicBezTo>
                  <a:cubicBezTo>
                    <a:pt x="2243" y="162"/>
                    <a:pt x="2238" y="151"/>
                    <a:pt x="2195" y="125"/>
                  </a:cubicBezTo>
                  <a:cubicBezTo>
                    <a:pt x="2158" y="142"/>
                    <a:pt x="2150" y="153"/>
                    <a:pt x="2155" y="181"/>
                  </a:cubicBezTo>
                  <a:cubicBezTo>
                    <a:pt x="2160" y="204"/>
                    <a:pt x="2176" y="223"/>
                    <a:pt x="2193" y="223"/>
                  </a:cubicBezTo>
                  <a:close/>
                  <a:moveTo>
                    <a:pt x="2702" y="154"/>
                  </a:moveTo>
                  <a:cubicBezTo>
                    <a:pt x="2728" y="146"/>
                    <a:pt x="2737" y="125"/>
                    <a:pt x="2734" y="99"/>
                  </a:cubicBezTo>
                  <a:cubicBezTo>
                    <a:pt x="2705" y="71"/>
                    <a:pt x="2691" y="67"/>
                    <a:pt x="2670" y="82"/>
                  </a:cubicBezTo>
                  <a:cubicBezTo>
                    <a:pt x="2656" y="92"/>
                    <a:pt x="2648" y="104"/>
                    <a:pt x="2655" y="122"/>
                  </a:cubicBezTo>
                  <a:cubicBezTo>
                    <a:pt x="2661" y="141"/>
                    <a:pt x="2685" y="159"/>
                    <a:pt x="2702" y="154"/>
                  </a:cubicBezTo>
                  <a:close/>
                  <a:moveTo>
                    <a:pt x="2642" y="430"/>
                  </a:moveTo>
                  <a:cubicBezTo>
                    <a:pt x="2684" y="464"/>
                    <a:pt x="2690" y="463"/>
                    <a:pt x="2708" y="419"/>
                  </a:cubicBezTo>
                  <a:cubicBezTo>
                    <a:pt x="2696" y="409"/>
                    <a:pt x="2684" y="398"/>
                    <a:pt x="2668" y="383"/>
                  </a:cubicBezTo>
                  <a:cubicBezTo>
                    <a:pt x="2658" y="402"/>
                    <a:pt x="2650" y="417"/>
                    <a:pt x="2642" y="430"/>
                  </a:cubicBezTo>
                  <a:close/>
                  <a:moveTo>
                    <a:pt x="2568" y="155"/>
                  </a:moveTo>
                  <a:cubicBezTo>
                    <a:pt x="2579" y="148"/>
                    <a:pt x="2593" y="135"/>
                    <a:pt x="2593" y="124"/>
                  </a:cubicBezTo>
                  <a:cubicBezTo>
                    <a:pt x="2593" y="97"/>
                    <a:pt x="2573" y="88"/>
                    <a:pt x="2547" y="88"/>
                  </a:cubicBezTo>
                  <a:cubicBezTo>
                    <a:pt x="2528" y="104"/>
                    <a:pt x="2518" y="123"/>
                    <a:pt x="2531" y="146"/>
                  </a:cubicBezTo>
                  <a:cubicBezTo>
                    <a:pt x="2540" y="161"/>
                    <a:pt x="2555" y="164"/>
                    <a:pt x="2568" y="155"/>
                  </a:cubicBezTo>
                  <a:close/>
                  <a:moveTo>
                    <a:pt x="2566" y="416"/>
                  </a:moveTo>
                  <a:cubicBezTo>
                    <a:pt x="2582" y="412"/>
                    <a:pt x="2589" y="399"/>
                    <a:pt x="2582" y="382"/>
                  </a:cubicBezTo>
                  <a:cubicBezTo>
                    <a:pt x="2577" y="368"/>
                    <a:pt x="2566" y="361"/>
                    <a:pt x="2553" y="369"/>
                  </a:cubicBezTo>
                  <a:cubicBezTo>
                    <a:pt x="2544" y="374"/>
                    <a:pt x="2539" y="386"/>
                    <a:pt x="2527" y="402"/>
                  </a:cubicBezTo>
                  <a:cubicBezTo>
                    <a:pt x="2546" y="409"/>
                    <a:pt x="2557" y="418"/>
                    <a:pt x="2566" y="416"/>
                  </a:cubicBezTo>
                  <a:close/>
                  <a:moveTo>
                    <a:pt x="2495" y="497"/>
                  </a:moveTo>
                  <a:cubicBezTo>
                    <a:pt x="2499" y="521"/>
                    <a:pt x="2502" y="542"/>
                    <a:pt x="2527" y="542"/>
                  </a:cubicBezTo>
                  <a:cubicBezTo>
                    <a:pt x="2535" y="542"/>
                    <a:pt x="2548" y="535"/>
                    <a:pt x="2552" y="527"/>
                  </a:cubicBezTo>
                  <a:cubicBezTo>
                    <a:pt x="2565" y="504"/>
                    <a:pt x="2550" y="490"/>
                    <a:pt x="2529" y="474"/>
                  </a:cubicBezTo>
                  <a:cubicBezTo>
                    <a:pt x="2517" y="482"/>
                    <a:pt x="2505" y="490"/>
                    <a:pt x="2495" y="497"/>
                  </a:cubicBezTo>
                  <a:close/>
                  <a:moveTo>
                    <a:pt x="713" y="344"/>
                  </a:moveTo>
                  <a:cubicBezTo>
                    <a:pt x="698" y="341"/>
                    <a:pt x="691" y="347"/>
                    <a:pt x="677" y="377"/>
                  </a:cubicBezTo>
                  <a:cubicBezTo>
                    <a:pt x="691" y="406"/>
                    <a:pt x="700" y="411"/>
                    <a:pt x="722" y="406"/>
                  </a:cubicBezTo>
                  <a:cubicBezTo>
                    <a:pt x="736" y="403"/>
                    <a:pt x="743" y="394"/>
                    <a:pt x="743" y="380"/>
                  </a:cubicBezTo>
                  <a:cubicBezTo>
                    <a:pt x="743" y="365"/>
                    <a:pt x="728" y="348"/>
                    <a:pt x="713" y="344"/>
                  </a:cubicBezTo>
                  <a:close/>
                  <a:moveTo>
                    <a:pt x="539" y="131"/>
                  </a:moveTo>
                  <a:cubicBezTo>
                    <a:pt x="551" y="127"/>
                    <a:pt x="558" y="110"/>
                    <a:pt x="553" y="98"/>
                  </a:cubicBezTo>
                  <a:cubicBezTo>
                    <a:pt x="549" y="87"/>
                    <a:pt x="534" y="80"/>
                    <a:pt x="523" y="84"/>
                  </a:cubicBezTo>
                  <a:cubicBezTo>
                    <a:pt x="511" y="87"/>
                    <a:pt x="502" y="101"/>
                    <a:pt x="505" y="111"/>
                  </a:cubicBezTo>
                  <a:cubicBezTo>
                    <a:pt x="508" y="125"/>
                    <a:pt x="525" y="135"/>
                    <a:pt x="539" y="131"/>
                  </a:cubicBezTo>
                  <a:close/>
                  <a:moveTo>
                    <a:pt x="710" y="170"/>
                  </a:moveTo>
                  <a:cubicBezTo>
                    <a:pt x="728" y="164"/>
                    <a:pt x="735" y="142"/>
                    <a:pt x="728" y="120"/>
                  </a:cubicBezTo>
                  <a:cubicBezTo>
                    <a:pt x="722" y="104"/>
                    <a:pt x="698" y="93"/>
                    <a:pt x="681" y="99"/>
                  </a:cubicBezTo>
                  <a:cubicBezTo>
                    <a:pt x="666" y="105"/>
                    <a:pt x="655" y="136"/>
                    <a:pt x="662" y="153"/>
                  </a:cubicBezTo>
                  <a:cubicBezTo>
                    <a:pt x="668" y="169"/>
                    <a:pt x="692" y="177"/>
                    <a:pt x="710" y="170"/>
                  </a:cubicBezTo>
                  <a:close/>
                  <a:moveTo>
                    <a:pt x="588" y="279"/>
                  </a:moveTo>
                  <a:cubicBezTo>
                    <a:pt x="605" y="308"/>
                    <a:pt x="610" y="308"/>
                    <a:pt x="634" y="284"/>
                  </a:cubicBezTo>
                  <a:cubicBezTo>
                    <a:pt x="632" y="276"/>
                    <a:pt x="629" y="267"/>
                    <a:pt x="627" y="259"/>
                  </a:cubicBezTo>
                  <a:cubicBezTo>
                    <a:pt x="608" y="256"/>
                    <a:pt x="594" y="258"/>
                    <a:pt x="588" y="279"/>
                  </a:cubicBezTo>
                  <a:close/>
                  <a:moveTo>
                    <a:pt x="613" y="50"/>
                  </a:moveTo>
                  <a:cubicBezTo>
                    <a:pt x="626" y="46"/>
                    <a:pt x="638" y="27"/>
                    <a:pt x="635" y="14"/>
                  </a:cubicBezTo>
                  <a:cubicBezTo>
                    <a:pt x="634" y="8"/>
                    <a:pt x="631" y="4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0" y="6"/>
                    <a:pt x="569" y="16"/>
                    <a:pt x="573" y="28"/>
                  </a:cubicBezTo>
                  <a:cubicBezTo>
                    <a:pt x="579" y="43"/>
                    <a:pt x="597" y="54"/>
                    <a:pt x="613" y="50"/>
                  </a:cubicBezTo>
                  <a:close/>
                  <a:moveTo>
                    <a:pt x="560" y="461"/>
                  </a:moveTo>
                  <a:cubicBezTo>
                    <a:pt x="572" y="470"/>
                    <a:pt x="583" y="480"/>
                    <a:pt x="593" y="466"/>
                  </a:cubicBezTo>
                  <a:cubicBezTo>
                    <a:pt x="598" y="458"/>
                    <a:pt x="601" y="445"/>
                    <a:pt x="598" y="436"/>
                  </a:cubicBezTo>
                  <a:cubicBezTo>
                    <a:pt x="594" y="420"/>
                    <a:pt x="579" y="422"/>
                    <a:pt x="561" y="426"/>
                  </a:cubicBezTo>
                  <a:cubicBezTo>
                    <a:pt x="560" y="439"/>
                    <a:pt x="560" y="451"/>
                    <a:pt x="560" y="461"/>
                  </a:cubicBezTo>
                  <a:close/>
                  <a:moveTo>
                    <a:pt x="605" y="224"/>
                  </a:moveTo>
                  <a:cubicBezTo>
                    <a:pt x="618" y="218"/>
                    <a:pt x="625" y="199"/>
                    <a:pt x="618" y="184"/>
                  </a:cubicBezTo>
                  <a:cubicBezTo>
                    <a:pt x="612" y="168"/>
                    <a:pt x="594" y="160"/>
                    <a:pt x="578" y="167"/>
                  </a:cubicBezTo>
                  <a:cubicBezTo>
                    <a:pt x="562" y="173"/>
                    <a:pt x="553" y="192"/>
                    <a:pt x="560" y="208"/>
                  </a:cubicBezTo>
                  <a:cubicBezTo>
                    <a:pt x="567" y="223"/>
                    <a:pt x="590" y="231"/>
                    <a:pt x="605" y="224"/>
                  </a:cubicBezTo>
                  <a:close/>
                  <a:moveTo>
                    <a:pt x="701" y="276"/>
                  </a:moveTo>
                  <a:cubicBezTo>
                    <a:pt x="709" y="288"/>
                    <a:pt x="724" y="291"/>
                    <a:pt x="736" y="284"/>
                  </a:cubicBezTo>
                  <a:cubicBezTo>
                    <a:pt x="748" y="278"/>
                    <a:pt x="757" y="268"/>
                    <a:pt x="755" y="253"/>
                  </a:cubicBezTo>
                  <a:cubicBezTo>
                    <a:pt x="753" y="238"/>
                    <a:pt x="744" y="233"/>
                    <a:pt x="711" y="231"/>
                  </a:cubicBezTo>
                  <a:cubicBezTo>
                    <a:pt x="698" y="245"/>
                    <a:pt x="689" y="259"/>
                    <a:pt x="701" y="276"/>
                  </a:cubicBezTo>
                  <a:close/>
                  <a:moveTo>
                    <a:pt x="971" y="1766"/>
                  </a:moveTo>
                  <a:cubicBezTo>
                    <a:pt x="988" y="1773"/>
                    <a:pt x="997" y="1768"/>
                    <a:pt x="1011" y="1746"/>
                  </a:cubicBezTo>
                  <a:cubicBezTo>
                    <a:pt x="1006" y="1737"/>
                    <a:pt x="1002" y="1727"/>
                    <a:pt x="997" y="1719"/>
                  </a:cubicBezTo>
                  <a:cubicBezTo>
                    <a:pt x="973" y="1714"/>
                    <a:pt x="964" y="1718"/>
                    <a:pt x="958" y="1734"/>
                  </a:cubicBezTo>
                  <a:cubicBezTo>
                    <a:pt x="954" y="1748"/>
                    <a:pt x="959" y="1761"/>
                    <a:pt x="971" y="1766"/>
                  </a:cubicBezTo>
                  <a:close/>
                  <a:moveTo>
                    <a:pt x="1090" y="1871"/>
                  </a:moveTo>
                  <a:cubicBezTo>
                    <a:pt x="1106" y="1866"/>
                    <a:pt x="1111" y="1853"/>
                    <a:pt x="1109" y="1837"/>
                  </a:cubicBezTo>
                  <a:cubicBezTo>
                    <a:pt x="1092" y="1820"/>
                    <a:pt x="1083" y="1818"/>
                    <a:pt x="1070" y="1827"/>
                  </a:cubicBezTo>
                  <a:cubicBezTo>
                    <a:pt x="1061" y="1833"/>
                    <a:pt x="1057" y="1840"/>
                    <a:pt x="1061" y="1852"/>
                  </a:cubicBezTo>
                  <a:cubicBezTo>
                    <a:pt x="1065" y="1863"/>
                    <a:pt x="1079" y="1875"/>
                    <a:pt x="1090" y="1871"/>
                  </a:cubicBezTo>
                  <a:close/>
                  <a:moveTo>
                    <a:pt x="803" y="2030"/>
                  </a:moveTo>
                  <a:cubicBezTo>
                    <a:pt x="806" y="2042"/>
                    <a:pt x="820" y="2046"/>
                    <a:pt x="842" y="2044"/>
                  </a:cubicBezTo>
                  <a:cubicBezTo>
                    <a:pt x="853" y="2019"/>
                    <a:pt x="853" y="2006"/>
                    <a:pt x="841" y="2000"/>
                  </a:cubicBezTo>
                  <a:cubicBezTo>
                    <a:pt x="832" y="1996"/>
                    <a:pt x="818" y="1997"/>
                    <a:pt x="809" y="2001"/>
                  </a:cubicBezTo>
                  <a:cubicBezTo>
                    <a:pt x="797" y="2006"/>
                    <a:pt x="800" y="2019"/>
                    <a:pt x="803" y="2030"/>
                  </a:cubicBezTo>
                  <a:close/>
                  <a:moveTo>
                    <a:pt x="875" y="1834"/>
                  </a:moveTo>
                  <a:cubicBezTo>
                    <a:pt x="882" y="1828"/>
                    <a:pt x="888" y="1823"/>
                    <a:pt x="898" y="1815"/>
                  </a:cubicBezTo>
                  <a:cubicBezTo>
                    <a:pt x="895" y="1805"/>
                    <a:pt x="893" y="1793"/>
                    <a:pt x="887" y="1783"/>
                  </a:cubicBezTo>
                  <a:cubicBezTo>
                    <a:pt x="878" y="1769"/>
                    <a:pt x="856" y="1766"/>
                    <a:pt x="843" y="1776"/>
                  </a:cubicBezTo>
                  <a:cubicBezTo>
                    <a:pt x="832" y="1785"/>
                    <a:pt x="831" y="1804"/>
                    <a:pt x="842" y="1818"/>
                  </a:cubicBezTo>
                  <a:cubicBezTo>
                    <a:pt x="850" y="1829"/>
                    <a:pt x="861" y="1836"/>
                    <a:pt x="875" y="1834"/>
                  </a:cubicBezTo>
                  <a:close/>
                  <a:moveTo>
                    <a:pt x="1105" y="1775"/>
                  </a:moveTo>
                  <a:cubicBezTo>
                    <a:pt x="1131" y="1766"/>
                    <a:pt x="1141" y="1756"/>
                    <a:pt x="1140" y="1740"/>
                  </a:cubicBezTo>
                  <a:cubicBezTo>
                    <a:pt x="1140" y="1727"/>
                    <a:pt x="1130" y="1717"/>
                    <a:pt x="1116" y="1715"/>
                  </a:cubicBezTo>
                  <a:cubicBezTo>
                    <a:pt x="1102" y="1713"/>
                    <a:pt x="1091" y="1717"/>
                    <a:pt x="1084" y="1731"/>
                  </a:cubicBezTo>
                  <a:cubicBezTo>
                    <a:pt x="1077" y="1746"/>
                    <a:pt x="1081" y="1755"/>
                    <a:pt x="1105" y="1775"/>
                  </a:cubicBezTo>
                  <a:close/>
                  <a:moveTo>
                    <a:pt x="2163" y="532"/>
                  </a:moveTo>
                  <a:cubicBezTo>
                    <a:pt x="2155" y="512"/>
                    <a:pt x="2134" y="505"/>
                    <a:pt x="2111" y="514"/>
                  </a:cubicBezTo>
                  <a:cubicBezTo>
                    <a:pt x="2084" y="525"/>
                    <a:pt x="2074" y="544"/>
                    <a:pt x="2084" y="565"/>
                  </a:cubicBezTo>
                  <a:cubicBezTo>
                    <a:pt x="2094" y="586"/>
                    <a:pt x="2120" y="599"/>
                    <a:pt x="2139" y="591"/>
                  </a:cubicBezTo>
                  <a:cubicBezTo>
                    <a:pt x="2160" y="583"/>
                    <a:pt x="2172" y="554"/>
                    <a:pt x="2163" y="532"/>
                  </a:cubicBezTo>
                  <a:close/>
                  <a:moveTo>
                    <a:pt x="2159" y="332"/>
                  </a:moveTo>
                  <a:cubicBezTo>
                    <a:pt x="2139" y="312"/>
                    <a:pt x="2117" y="313"/>
                    <a:pt x="2095" y="327"/>
                  </a:cubicBezTo>
                  <a:cubicBezTo>
                    <a:pt x="2067" y="345"/>
                    <a:pt x="2070" y="371"/>
                    <a:pt x="2080" y="410"/>
                  </a:cubicBezTo>
                  <a:cubicBezTo>
                    <a:pt x="2090" y="414"/>
                    <a:pt x="2106" y="419"/>
                    <a:pt x="2116" y="423"/>
                  </a:cubicBezTo>
                  <a:cubicBezTo>
                    <a:pt x="2168" y="400"/>
                    <a:pt x="2171" y="369"/>
                    <a:pt x="2159" y="332"/>
                  </a:cubicBezTo>
                  <a:close/>
                  <a:moveTo>
                    <a:pt x="2157" y="685"/>
                  </a:moveTo>
                  <a:cubicBezTo>
                    <a:pt x="2124" y="740"/>
                    <a:pt x="2132" y="759"/>
                    <a:pt x="2196" y="774"/>
                  </a:cubicBezTo>
                  <a:cubicBezTo>
                    <a:pt x="2231" y="750"/>
                    <a:pt x="2237" y="740"/>
                    <a:pt x="2228" y="715"/>
                  </a:cubicBezTo>
                  <a:cubicBezTo>
                    <a:pt x="2218" y="685"/>
                    <a:pt x="2206" y="680"/>
                    <a:pt x="2157" y="685"/>
                  </a:cubicBezTo>
                  <a:close/>
                  <a:moveTo>
                    <a:pt x="1330" y="2089"/>
                  </a:moveTo>
                  <a:cubicBezTo>
                    <a:pt x="1316" y="2086"/>
                    <a:pt x="1310" y="2092"/>
                    <a:pt x="1298" y="2119"/>
                  </a:cubicBezTo>
                  <a:cubicBezTo>
                    <a:pt x="1310" y="2144"/>
                    <a:pt x="1318" y="2149"/>
                    <a:pt x="1338" y="2144"/>
                  </a:cubicBezTo>
                  <a:cubicBezTo>
                    <a:pt x="1350" y="2141"/>
                    <a:pt x="1356" y="2133"/>
                    <a:pt x="1356" y="2121"/>
                  </a:cubicBezTo>
                  <a:cubicBezTo>
                    <a:pt x="1356" y="2108"/>
                    <a:pt x="1343" y="2092"/>
                    <a:pt x="1330" y="2089"/>
                  </a:cubicBezTo>
                  <a:close/>
                  <a:moveTo>
                    <a:pt x="1328" y="1989"/>
                  </a:moveTo>
                  <a:cubicBezTo>
                    <a:pt x="1316" y="2001"/>
                    <a:pt x="1308" y="2014"/>
                    <a:pt x="1319" y="2029"/>
                  </a:cubicBezTo>
                  <a:cubicBezTo>
                    <a:pt x="1326" y="2039"/>
                    <a:pt x="1339" y="2042"/>
                    <a:pt x="1350" y="2036"/>
                  </a:cubicBezTo>
                  <a:cubicBezTo>
                    <a:pt x="1360" y="2030"/>
                    <a:pt x="1369" y="2022"/>
                    <a:pt x="1367" y="2008"/>
                  </a:cubicBezTo>
                  <a:cubicBezTo>
                    <a:pt x="1365" y="1995"/>
                    <a:pt x="1357" y="1991"/>
                    <a:pt x="1328" y="1989"/>
                  </a:cubicBezTo>
                  <a:close/>
                  <a:moveTo>
                    <a:pt x="1163" y="2010"/>
                  </a:moveTo>
                  <a:cubicBezTo>
                    <a:pt x="1168" y="1994"/>
                    <a:pt x="1159" y="1984"/>
                    <a:pt x="1143" y="1978"/>
                  </a:cubicBezTo>
                  <a:cubicBezTo>
                    <a:pt x="1127" y="1985"/>
                    <a:pt x="1116" y="1994"/>
                    <a:pt x="1121" y="2011"/>
                  </a:cubicBezTo>
                  <a:cubicBezTo>
                    <a:pt x="1123" y="2018"/>
                    <a:pt x="1133" y="2024"/>
                    <a:pt x="1140" y="2026"/>
                  </a:cubicBezTo>
                  <a:cubicBezTo>
                    <a:pt x="1152" y="2030"/>
                    <a:pt x="1161" y="2020"/>
                    <a:pt x="1163" y="2010"/>
                  </a:cubicBezTo>
                  <a:close/>
                  <a:moveTo>
                    <a:pt x="2295" y="534"/>
                  </a:moveTo>
                  <a:cubicBezTo>
                    <a:pt x="2303" y="514"/>
                    <a:pt x="2293" y="498"/>
                    <a:pt x="2279" y="484"/>
                  </a:cubicBezTo>
                  <a:cubicBezTo>
                    <a:pt x="2257" y="477"/>
                    <a:pt x="2243" y="487"/>
                    <a:pt x="2232" y="505"/>
                  </a:cubicBezTo>
                  <a:cubicBezTo>
                    <a:pt x="2221" y="523"/>
                    <a:pt x="2228" y="538"/>
                    <a:pt x="2241" y="554"/>
                  </a:cubicBezTo>
                  <a:cubicBezTo>
                    <a:pt x="2265" y="560"/>
                    <a:pt x="2285" y="555"/>
                    <a:pt x="2295" y="534"/>
                  </a:cubicBezTo>
                  <a:close/>
                  <a:moveTo>
                    <a:pt x="1327" y="1935"/>
                  </a:moveTo>
                  <a:cubicBezTo>
                    <a:pt x="1343" y="1930"/>
                    <a:pt x="1349" y="1910"/>
                    <a:pt x="1343" y="1891"/>
                  </a:cubicBezTo>
                  <a:cubicBezTo>
                    <a:pt x="1337" y="1876"/>
                    <a:pt x="1316" y="1866"/>
                    <a:pt x="1301" y="1872"/>
                  </a:cubicBezTo>
                  <a:cubicBezTo>
                    <a:pt x="1288" y="1877"/>
                    <a:pt x="1278" y="1904"/>
                    <a:pt x="1285" y="1920"/>
                  </a:cubicBezTo>
                  <a:cubicBezTo>
                    <a:pt x="1290" y="1934"/>
                    <a:pt x="1311" y="1941"/>
                    <a:pt x="1327" y="1935"/>
                  </a:cubicBezTo>
                  <a:close/>
                  <a:moveTo>
                    <a:pt x="1161" y="2076"/>
                  </a:moveTo>
                  <a:cubicBezTo>
                    <a:pt x="1148" y="2101"/>
                    <a:pt x="1149" y="2111"/>
                    <a:pt x="1163" y="2116"/>
                  </a:cubicBezTo>
                  <a:cubicBezTo>
                    <a:pt x="1174" y="2121"/>
                    <a:pt x="1182" y="2115"/>
                    <a:pt x="1187" y="2106"/>
                  </a:cubicBezTo>
                  <a:cubicBezTo>
                    <a:pt x="1193" y="2093"/>
                    <a:pt x="1183" y="2082"/>
                    <a:pt x="1161" y="2076"/>
                  </a:cubicBezTo>
                  <a:close/>
                  <a:moveTo>
                    <a:pt x="2427" y="220"/>
                  </a:moveTo>
                  <a:cubicBezTo>
                    <a:pt x="2452" y="206"/>
                    <a:pt x="2471" y="191"/>
                    <a:pt x="2461" y="163"/>
                  </a:cubicBezTo>
                  <a:cubicBezTo>
                    <a:pt x="2455" y="145"/>
                    <a:pt x="2442" y="129"/>
                    <a:pt x="2419" y="132"/>
                  </a:cubicBezTo>
                  <a:cubicBezTo>
                    <a:pt x="2402" y="135"/>
                    <a:pt x="2381" y="135"/>
                    <a:pt x="2378" y="157"/>
                  </a:cubicBezTo>
                  <a:cubicBezTo>
                    <a:pt x="2373" y="192"/>
                    <a:pt x="2399" y="205"/>
                    <a:pt x="2427" y="220"/>
                  </a:cubicBezTo>
                  <a:close/>
                  <a:moveTo>
                    <a:pt x="1161" y="1858"/>
                  </a:moveTo>
                  <a:cubicBezTo>
                    <a:pt x="1151" y="1861"/>
                    <a:pt x="1143" y="1874"/>
                    <a:pt x="1145" y="1883"/>
                  </a:cubicBezTo>
                  <a:cubicBezTo>
                    <a:pt x="1148" y="1895"/>
                    <a:pt x="1163" y="1904"/>
                    <a:pt x="1175" y="1900"/>
                  </a:cubicBezTo>
                  <a:cubicBezTo>
                    <a:pt x="1185" y="1896"/>
                    <a:pt x="1192" y="1882"/>
                    <a:pt x="1188" y="1871"/>
                  </a:cubicBezTo>
                  <a:cubicBezTo>
                    <a:pt x="1184" y="1861"/>
                    <a:pt x="1171" y="1855"/>
                    <a:pt x="1161" y="1858"/>
                  </a:cubicBezTo>
                  <a:close/>
                  <a:moveTo>
                    <a:pt x="1215" y="2102"/>
                  </a:moveTo>
                  <a:cubicBezTo>
                    <a:pt x="1212" y="2115"/>
                    <a:pt x="1215" y="2124"/>
                    <a:pt x="1227" y="2129"/>
                  </a:cubicBezTo>
                  <a:cubicBezTo>
                    <a:pt x="1241" y="2136"/>
                    <a:pt x="1254" y="2131"/>
                    <a:pt x="1267" y="2111"/>
                  </a:cubicBezTo>
                  <a:cubicBezTo>
                    <a:pt x="1263" y="2103"/>
                    <a:pt x="1259" y="2095"/>
                    <a:pt x="1254" y="2086"/>
                  </a:cubicBezTo>
                  <a:cubicBezTo>
                    <a:pt x="1224" y="2084"/>
                    <a:pt x="1219" y="2087"/>
                    <a:pt x="1215" y="2102"/>
                  </a:cubicBezTo>
                  <a:close/>
                  <a:moveTo>
                    <a:pt x="1234" y="1983"/>
                  </a:moveTo>
                  <a:cubicBezTo>
                    <a:pt x="1245" y="1977"/>
                    <a:pt x="1251" y="1960"/>
                    <a:pt x="1246" y="1947"/>
                  </a:cubicBezTo>
                  <a:cubicBezTo>
                    <a:pt x="1240" y="1933"/>
                    <a:pt x="1224" y="1926"/>
                    <a:pt x="1209" y="1932"/>
                  </a:cubicBezTo>
                  <a:cubicBezTo>
                    <a:pt x="1195" y="1937"/>
                    <a:pt x="1188" y="1955"/>
                    <a:pt x="1194" y="1968"/>
                  </a:cubicBezTo>
                  <a:cubicBezTo>
                    <a:pt x="1200" y="1982"/>
                    <a:pt x="1220" y="1989"/>
                    <a:pt x="1234" y="1983"/>
                  </a:cubicBezTo>
                  <a:close/>
                  <a:moveTo>
                    <a:pt x="2321" y="850"/>
                  </a:moveTo>
                  <a:cubicBezTo>
                    <a:pt x="2290" y="857"/>
                    <a:pt x="2283" y="883"/>
                    <a:pt x="2279" y="914"/>
                  </a:cubicBezTo>
                  <a:cubicBezTo>
                    <a:pt x="2296" y="924"/>
                    <a:pt x="2312" y="935"/>
                    <a:pt x="2329" y="946"/>
                  </a:cubicBezTo>
                  <a:cubicBezTo>
                    <a:pt x="2370" y="917"/>
                    <a:pt x="2379" y="902"/>
                    <a:pt x="2373" y="883"/>
                  </a:cubicBezTo>
                  <a:cubicBezTo>
                    <a:pt x="2367" y="864"/>
                    <a:pt x="2341" y="846"/>
                    <a:pt x="2321" y="850"/>
                  </a:cubicBezTo>
                  <a:close/>
                  <a:moveTo>
                    <a:pt x="2558" y="630"/>
                  </a:moveTo>
                  <a:cubicBezTo>
                    <a:pt x="2554" y="643"/>
                    <a:pt x="2551" y="657"/>
                    <a:pt x="2548" y="668"/>
                  </a:cubicBezTo>
                  <a:cubicBezTo>
                    <a:pt x="2565" y="694"/>
                    <a:pt x="2586" y="694"/>
                    <a:pt x="2606" y="680"/>
                  </a:cubicBezTo>
                  <a:cubicBezTo>
                    <a:pt x="2620" y="671"/>
                    <a:pt x="2617" y="656"/>
                    <a:pt x="2610" y="642"/>
                  </a:cubicBezTo>
                  <a:cubicBezTo>
                    <a:pt x="2598" y="617"/>
                    <a:pt x="2580" y="619"/>
                    <a:pt x="2558" y="630"/>
                  </a:cubicBezTo>
                  <a:close/>
                  <a:moveTo>
                    <a:pt x="2678" y="540"/>
                  </a:moveTo>
                  <a:cubicBezTo>
                    <a:pt x="2686" y="524"/>
                    <a:pt x="2672" y="513"/>
                    <a:pt x="2638" y="505"/>
                  </a:cubicBezTo>
                  <a:cubicBezTo>
                    <a:pt x="2624" y="536"/>
                    <a:pt x="2627" y="558"/>
                    <a:pt x="2647" y="559"/>
                  </a:cubicBezTo>
                  <a:cubicBezTo>
                    <a:pt x="2657" y="560"/>
                    <a:pt x="2673" y="550"/>
                    <a:pt x="2678" y="540"/>
                  </a:cubicBezTo>
                  <a:close/>
                  <a:moveTo>
                    <a:pt x="2440" y="458"/>
                  </a:moveTo>
                  <a:cubicBezTo>
                    <a:pt x="2459" y="435"/>
                    <a:pt x="2456" y="412"/>
                    <a:pt x="2439" y="389"/>
                  </a:cubicBezTo>
                  <a:cubicBezTo>
                    <a:pt x="2394" y="394"/>
                    <a:pt x="2381" y="402"/>
                    <a:pt x="2383" y="425"/>
                  </a:cubicBezTo>
                  <a:cubicBezTo>
                    <a:pt x="2386" y="450"/>
                    <a:pt x="2402" y="460"/>
                    <a:pt x="2440" y="458"/>
                  </a:cubicBezTo>
                  <a:close/>
                  <a:moveTo>
                    <a:pt x="2707" y="836"/>
                  </a:moveTo>
                  <a:cubicBezTo>
                    <a:pt x="2731" y="796"/>
                    <a:pt x="2731" y="793"/>
                    <a:pt x="2697" y="766"/>
                  </a:cubicBezTo>
                  <a:cubicBezTo>
                    <a:pt x="2675" y="776"/>
                    <a:pt x="2660" y="790"/>
                    <a:pt x="2666" y="816"/>
                  </a:cubicBezTo>
                  <a:cubicBezTo>
                    <a:pt x="2671" y="837"/>
                    <a:pt x="2687" y="842"/>
                    <a:pt x="2707" y="836"/>
                  </a:cubicBezTo>
                  <a:close/>
                  <a:moveTo>
                    <a:pt x="2714" y="605"/>
                  </a:moveTo>
                  <a:cubicBezTo>
                    <a:pt x="2697" y="612"/>
                    <a:pt x="2689" y="635"/>
                    <a:pt x="2697" y="653"/>
                  </a:cubicBezTo>
                  <a:cubicBezTo>
                    <a:pt x="2704" y="668"/>
                    <a:pt x="2729" y="679"/>
                    <a:pt x="2745" y="673"/>
                  </a:cubicBezTo>
                  <a:cubicBezTo>
                    <a:pt x="2746" y="672"/>
                    <a:pt x="2747" y="672"/>
                    <a:pt x="2749" y="671"/>
                  </a:cubicBezTo>
                  <a:cubicBezTo>
                    <a:pt x="2749" y="608"/>
                    <a:pt x="2749" y="608"/>
                    <a:pt x="2749" y="608"/>
                  </a:cubicBezTo>
                  <a:cubicBezTo>
                    <a:pt x="2739" y="602"/>
                    <a:pt x="2727" y="600"/>
                    <a:pt x="2714" y="605"/>
                  </a:cubicBezTo>
                  <a:close/>
                  <a:moveTo>
                    <a:pt x="2699" y="917"/>
                  </a:moveTo>
                  <a:cubicBezTo>
                    <a:pt x="2677" y="924"/>
                    <a:pt x="2667" y="945"/>
                    <a:pt x="2676" y="965"/>
                  </a:cubicBezTo>
                  <a:cubicBezTo>
                    <a:pt x="2686" y="990"/>
                    <a:pt x="2711" y="1002"/>
                    <a:pt x="2732" y="994"/>
                  </a:cubicBezTo>
                  <a:cubicBezTo>
                    <a:pt x="2739" y="991"/>
                    <a:pt x="2744" y="987"/>
                    <a:pt x="2749" y="982"/>
                  </a:cubicBezTo>
                  <a:cubicBezTo>
                    <a:pt x="2749" y="924"/>
                    <a:pt x="2749" y="924"/>
                    <a:pt x="2749" y="924"/>
                  </a:cubicBezTo>
                  <a:cubicBezTo>
                    <a:pt x="2737" y="914"/>
                    <a:pt x="2718" y="911"/>
                    <a:pt x="2699" y="917"/>
                  </a:cubicBezTo>
                  <a:close/>
                  <a:moveTo>
                    <a:pt x="2697" y="258"/>
                  </a:moveTo>
                  <a:cubicBezTo>
                    <a:pt x="2667" y="220"/>
                    <a:pt x="2657" y="215"/>
                    <a:pt x="2639" y="228"/>
                  </a:cubicBezTo>
                  <a:cubicBezTo>
                    <a:pt x="2619" y="244"/>
                    <a:pt x="2624" y="264"/>
                    <a:pt x="2658" y="301"/>
                  </a:cubicBezTo>
                  <a:cubicBezTo>
                    <a:pt x="2677" y="290"/>
                    <a:pt x="2700" y="285"/>
                    <a:pt x="2697" y="258"/>
                  </a:cubicBezTo>
                  <a:close/>
                  <a:moveTo>
                    <a:pt x="2527" y="811"/>
                  </a:moveTo>
                  <a:cubicBezTo>
                    <a:pt x="2532" y="832"/>
                    <a:pt x="2546" y="840"/>
                    <a:pt x="2565" y="838"/>
                  </a:cubicBezTo>
                  <a:cubicBezTo>
                    <a:pt x="2589" y="835"/>
                    <a:pt x="2604" y="813"/>
                    <a:pt x="2606" y="776"/>
                  </a:cubicBezTo>
                  <a:cubicBezTo>
                    <a:pt x="2592" y="769"/>
                    <a:pt x="2577" y="761"/>
                    <a:pt x="2564" y="753"/>
                  </a:cubicBezTo>
                  <a:cubicBezTo>
                    <a:pt x="2529" y="771"/>
                    <a:pt x="2520" y="785"/>
                    <a:pt x="2527" y="811"/>
                  </a:cubicBezTo>
                  <a:close/>
                  <a:moveTo>
                    <a:pt x="2416" y="526"/>
                  </a:moveTo>
                  <a:cubicBezTo>
                    <a:pt x="2398" y="532"/>
                    <a:pt x="2384" y="559"/>
                    <a:pt x="2391" y="576"/>
                  </a:cubicBezTo>
                  <a:cubicBezTo>
                    <a:pt x="2398" y="595"/>
                    <a:pt x="2430" y="608"/>
                    <a:pt x="2451" y="600"/>
                  </a:cubicBezTo>
                  <a:cubicBezTo>
                    <a:pt x="2471" y="592"/>
                    <a:pt x="2474" y="578"/>
                    <a:pt x="2464" y="552"/>
                  </a:cubicBezTo>
                  <a:cubicBezTo>
                    <a:pt x="2454" y="527"/>
                    <a:pt x="2437" y="518"/>
                    <a:pt x="2416" y="526"/>
                  </a:cubicBezTo>
                  <a:close/>
                  <a:moveTo>
                    <a:pt x="440" y="171"/>
                  </a:moveTo>
                  <a:cubicBezTo>
                    <a:pt x="419" y="144"/>
                    <a:pt x="411" y="141"/>
                    <a:pt x="399" y="150"/>
                  </a:cubicBezTo>
                  <a:cubicBezTo>
                    <a:pt x="385" y="161"/>
                    <a:pt x="389" y="175"/>
                    <a:pt x="413" y="201"/>
                  </a:cubicBezTo>
                  <a:cubicBezTo>
                    <a:pt x="426" y="193"/>
                    <a:pt x="441" y="189"/>
                    <a:pt x="440" y="171"/>
                  </a:cubicBezTo>
                  <a:close/>
                  <a:moveTo>
                    <a:pt x="2501" y="925"/>
                  </a:moveTo>
                  <a:cubicBezTo>
                    <a:pt x="2486" y="938"/>
                    <a:pt x="2484" y="963"/>
                    <a:pt x="2496" y="981"/>
                  </a:cubicBezTo>
                  <a:cubicBezTo>
                    <a:pt x="2512" y="1005"/>
                    <a:pt x="2528" y="1007"/>
                    <a:pt x="2567" y="990"/>
                  </a:cubicBezTo>
                  <a:cubicBezTo>
                    <a:pt x="2572" y="976"/>
                    <a:pt x="2578" y="962"/>
                    <a:pt x="2584" y="945"/>
                  </a:cubicBezTo>
                  <a:cubicBezTo>
                    <a:pt x="2548" y="913"/>
                    <a:pt x="2522" y="908"/>
                    <a:pt x="2501" y="925"/>
                  </a:cubicBezTo>
                  <a:close/>
                  <a:moveTo>
                    <a:pt x="2532" y="287"/>
                  </a:moveTo>
                  <a:cubicBezTo>
                    <a:pt x="2516" y="274"/>
                    <a:pt x="2501" y="254"/>
                    <a:pt x="2479" y="273"/>
                  </a:cubicBezTo>
                  <a:cubicBezTo>
                    <a:pt x="2472" y="279"/>
                    <a:pt x="2468" y="298"/>
                    <a:pt x="2473" y="305"/>
                  </a:cubicBezTo>
                  <a:cubicBezTo>
                    <a:pt x="2480" y="316"/>
                    <a:pt x="2495" y="329"/>
                    <a:pt x="2507" y="330"/>
                  </a:cubicBezTo>
                  <a:cubicBezTo>
                    <a:pt x="2529" y="330"/>
                    <a:pt x="2529" y="308"/>
                    <a:pt x="2532" y="287"/>
                  </a:cubicBezTo>
                  <a:close/>
                  <a:moveTo>
                    <a:pt x="2443" y="697"/>
                  </a:moveTo>
                  <a:cubicBezTo>
                    <a:pt x="2405" y="710"/>
                    <a:pt x="2393" y="722"/>
                    <a:pt x="2396" y="747"/>
                  </a:cubicBezTo>
                  <a:cubicBezTo>
                    <a:pt x="2397" y="762"/>
                    <a:pt x="2404" y="773"/>
                    <a:pt x="2421" y="776"/>
                  </a:cubicBezTo>
                  <a:cubicBezTo>
                    <a:pt x="2439" y="780"/>
                    <a:pt x="2455" y="777"/>
                    <a:pt x="2464" y="758"/>
                  </a:cubicBezTo>
                  <a:cubicBezTo>
                    <a:pt x="2475" y="733"/>
                    <a:pt x="2470" y="712"/>
                    <a:pt x="2443" y="697"/>
                  </a:cubicBezTo>
                  <a:close/>
                  <a:moveTo>
                    <a:pt x="725" y="2094"/>
                  </a:moveTo>
                  <a:cubicBezTo>
                    <a:pt x="708" y="2101"/>
                    <a:pt x="702" y="2112"/>
                    <a:pt x="708" y="2125"/>
                  </a:cubicBezTo>
                  <a:cubicBezTo>
                    <a:pt x="714" y="2138"/>
                    <a:pt x="730" y="2146"/>
                    <a:pt x="742" y="2141"/>
                  </a:cubicBezTo>
                  <a:cubicBezTo>
                    <a:pt x="755" y="2136"/>
                    <a:pt x="762" y="2118"/>
                    <a:pt x="757" y="2105"/>
                  </a:cubicBezTo>
                  <a:cubicBezTo>
                    <a:pt x="752" y="2092"/>
                    <a:pt x="739" y="2088"/>
                    <a:pt x="725" y="2094"/>
                  </a:cubicBezTo>
                  <a:close/>
                  <a:moveTo>
                    <a:pt x="754" y="1981"/>
                  </a:moveTo>
                  <a:cubicBezTo>
                    <a:pt x="742" y="1969"/>
                    <a:pt x="728" y="1970"/>
                    <a:pt x="715" y="1978"/>
                  </a:cubicBezTo>
                  <a:cubicBezTo>
                    <a:pt x="697" y="1989"/>
                    <a:pt x="700" y="2006"/>
                    <a:pt x="706" y="2030"/>
                  </a:cubicBezTo>
                  <a:cubicBezTo>
                    <a:pt x="712" y="2032"/>
                    <a:pt x="721" y="2035"/>
                    <a:pt x="728" y="2038"/>
                  </a:cubicBezTo>
                  <a:cubicBezTo>
                    <a:pt x="760" y="2023"/>
                    <a:pt x="762" y="2004"/>
                    <a:pt x="754" y="1981"/>
                  </a:cubicBezTo>
                  <a:close/>
                  <a:moveTo>
                    <a:pt x="1097" y="2150"/>
                  </a:moveTo>
                  <a:cubicBezTo>
                    <a:pt x="1093" y="2152"/>
                    <a:pt x="1090" y="2155"/>
                    <a:pt x="1088" y="2159"/>
                  </a:cubicBezTo>
                  <a:cubicBezTo>
                    <a:pt x="1125" y="2159"/>
                    <a:pt x="1125" y="2159"/>
                    <a:pt x="1125" y="2159"/>
                  </a:cubicBezTo>
                  <a:cubicBezTo>
                    <a:pt x="1120" y="2149"/>
                    <a:pt x="1109" y="2146"/>
                    <a:pt x="1097" y="2150"/>
                  </a:cubicBezTo>
                  <a:close/>
                  <a:moveTo>
                    <a:pt x="828" y="2075"/>
                  </a:moveTo>
                  <a:cubicBezTo>
                    <a:pt x="815" y="2071"/>
                    <a:pt x="806" y="2077"/>
                    <a:pt x="799" y="2088"/>
                  </a:cubicBezTo>
                  <a:cubicBezTo>
                    <a:pt x="793" y="2099"/>
                    <a:pt x="797" y="2108"/>
                    <a:pt x="805" y="2119"/>
                  </a:cubicBezTo>
                  <a:cubicBezTo>
                    <a:pt x="820" y="2122"/>
                    <a:pt x="832" y="2119"/>
                    <a:pt x="838" y="2106"/>
                  </a:cubicBezTo>
                  <a:cubicBezTo>
                    <a:pt x="843" y="2094"/>
                    <a:pt x="837" y="2084"/>
                    <a:pt x="828" y="2075"/>
                  </a:cubicBezTo>
                  <a:close/>
                  <a:moveTo>
                    <a:pt x="875" y="2150"/>
                  </a:moveTo>
                  <a:cubicBezTo>
                    <a:pt x="865" y="2144"/>
                    <a:pt x="842" y="2146"/>
                    <a:pt x="834" y="2157"/>
                  </a:cubicBezTo>
                  <a:cubicBezTo>
                    <a:pt x="834" y="2157"/>
                    <a:pt x="833" y="2158"/>
                    <a:pt x="833" y="2159"/>
                  </a:cubicBezTo>
                  <a:cubicBezTo>
                    <a:pt x="883" y="2159"/>
                    <a:pt x="883" y="2159"/>
                    <a:pt x="883" y="2159"/>
                  </a:cubicBezTo>
                  <a:cubicBezTo>
                    <a:pt x="882" y="2155"/>
                    <a:pt x="879" y="2153"/>
                    <a:pt x="875" y="2150"/>
                  </a:cubicBezTo>
                  <a:close/>
                  <a:moveTo>
                    <a:pt x="777" y="1853"/>
                  </a:moveTo>
                  <a:cubicBezTo>
                    <a:pt x="753" y="1864"/>
                    <a:pt x="749" y="1871"/>
                    <a:pt x="752" y="1888"/>
                  </a:cubicBezTo>
                  <a:cubicBezTo>
                    <a:pt x="755" y="1902"/>
                    <a:pt x="765" y="1914"/>
                    <a:pt x="776" y="1914"/>
                  </a:cubicBezTo>
                  <a:cubicBezTo>
                    <a:pt x="788" y="1913"/>
                    <a:pt x="797" y="1908"/>
                    <a:pt x="801" y="1894"/>
                  </a:cubicBezTo>
                  <a:cubicBezTo>
                    <a:pt x="806" y="1876"/>
                    <a:pt x="803" y="1870"/>
                    <a:pt x="777" y="1853"/>
                  </a:cubicBezTo>
                  <a:close/>
                  <a:moveTo>
                    <a:pt x="628" y="340"/>
                  </a:moveTo>
                  <a:cubicBezTo>
                    <a:pt x="594" y="338"/>
                    <a:pt x="588" y="341"/>
                    <a:pt x="584" y="359"/>
                  </a:cubicBezTo>
                  <a:cubicBezTo>
                    <a:pt x="580" y="373"/>
                    <a:pt x="584" y="383"/>
                    <a:pt x="597" y="389"/>
                  </a:cubicBezTo>
                  <a:cubicBezTo>
                    <a:pt x="613" y="397"/>
                    <a:pt x="627" y="391"/>
                    <a:pt x="643" y="369"/>
                  </a:cubicBezTo>
                  <a:cubicBezTo>
                    <a:pt x="639" y="360"/>
                    <a:pt x="634" y="350"/>
                    <a:pt x="628" y="340"/>
                  </a:cubicBezTo>
                  <a:close/>
                  <a:moveTo>
                    <a:pt x="426" y="367"/>
                  </a:moveTo>
                  <a:cubicBezTo>
                    <a:pt x="432" y="356"/>
                    <a:pt x="422" y="348"/>
                    <a:pt x="398" y="343"/>
                  </a:cubicBezTo>
                  <a:cubicBezTo>
                    <a:pt x="389" y="364"/>
                    <a:pt x="391" y="380"/>
                    <a:pt x="404" y="381"/>
                  </a:cubicBezTo>
                  <a:cubicBezTo>
                    <a:pt x="412" y="381"/>
                    <a:pt x="423" y="374"/>
                    <a:pt x="426" y="367"/>
                  </a:cubicBezTo>
                  <a:close/>
                  <a:moveTo>
                    <a:pt x="446" y="573"/>
                  </a:moveTo>
                  <a:cubicBezTo>
                    <a:pt x="463" y="545"/>
                    <a:pt x="463" y="544"/>
                    <a:pt x="439" y="525"/>
                  </a:cubicBezTo>
                  <a:cubicBezTo>
                    <a:pt x="424" y="531"/>
                    <a:pt x="413" y="542"/>
                    <a:pt x="418" y="560"/>
                  </a:cubicBezTo>
                  <a:cubicBezTo>
                    <a:pt x="421" y="574"/>
                    <a:pt x="432" y="578"/>
                    <a:pt x="446" y="573"/>
                  </a:cubicBezTo>
                  <a:close/>
                  <a:moveTo>
                    <a:pt x="441" y="630"/>
                  </a:moveTo>
                  <a:cubicBezTo>
                    <a:pt x="426" y="635"/>
                    <a:pt x="418" y="649"/>
                    <a:pt x="424" y="663"/>
                  </a:cubicBezTo>
                  <a:cubicBezTo>
                    <a:pt x="432" y="680"/>
                    <a:pt x="449" y="689"/>
                    <a:pt x="464" y="683"/>
                  </a:cubicBezTo>
                  <a:cubicBezTo>
                    <a:pt x="479" y="677"/>
                    <a:pt x="487" y="658"/>
                    <a:pt x="481" y="642"/>
                  </a:cubicBezTo>
                  <a:cubicBezTo>
                    <a:pt x="476" y="630"/>
                    <a:pt x="458" y="624"/>
                    <a:pt x="441" y="630"/>
                  </a:cubicBezTo>
                  <a:close/>
                  <a:moveTo>
                    <a:pt x="579" y="555"/>
                  </a:moveTo>
                  <a:cubicBezTo>
                    <a:pt x="568" y="561"/>
                    <a:pt x="562" y="565"/>
                    <a:pt x="556" y="567"/>
                  </a:cubicBezTo>
                  <a:cubicBezTo>
                    <a:pt x="541" y="574"/>
                    <a:pt x="534" y="588"/>
                    <a:pt x="537" y="602"/>
                  </a:cubicBezTo>
                  <a:cubicBezTo>
                    <a:pt x="540" y="614"/>
                    <a:pt x="550" y="627"/>
                    <a:pt x="560" y="636"/>
                  </a:cubicBezTo>
                  <a:cubicBezTo>
                    <a:pt x="569" y="644"/>
                    <a:pt x="593" y="638"/>
                    <a:pt x="603" y="628"/>
                  </a:cubicBezTo>
                  <a:cubicBezTo>
                    <a:pt x="613" y="618"/>
                    <a:pt x="613" y="607"/>
                    <a:pt x="605" y="595"/>
                  </a:cubicBezTo>
                  <a:cubicBezTo>
                    <a:pt x="597" y="583"/>
                    <a:pt x="589" y="570"/>
                    <a:pt x="579" y="555"/>
                  </a:cubicBezTo>
                  <a:close/>
                  <a:moveTo>
                    <a:pt x="496" y="482"/>
                  </a:moveTo>
                  <a:cubicBezTo>
                    <a:pt x="477" y="505"/>
                    <a:pt x="477" y="508"/>
                    <a:pt x="495" y="532"/>
                  </a:cubicBezTo>
                  <a:cubicBezTo>
                    <a:pt x="523" y="530"/>
                    <a:pt x="534" y="522"/>
                    <a:pt x="535" y="503"/>
                  </a:cubicBezTo>
                  <a:cubicBezTo>
                    <a:pt x="536" y="487"/>
                    <a:pt x="527" y="483"/>
                    <a:pt x="496" y="482"/>
                  </a:cubicBezTo>
                  <a:close/>
                  <a:moveTo>
                    <a:pt x="654" y="471"/>
                  </a:moveTo>
                  <a:cubicBezTo>
                    <a:pt x="640" y="476"/>
                    <a:pt x="630" y="499"/>
                    <a:pt x="635" y="512"/>
                  </a:cubicBezTo>
                  <a:cubicBezTo>
                    <a:pt x="640" y="525"/>
                    <a:pt x="662" y="533"/>
                    <a:pt x="677" y="527"/>
                  </a:cubicBezTo>
                  <a:cubicBezTo>
                    <a:pt x="691" y="521"/>
                    <a:pt x="696" y="506"/>
                    <a:pt x="690" y="491"/>
                  </a:cubicBezTo>
                  <a:cubicBezTo>
                    <a:pt x="683" y="475"/>
                    <a:pt x="666" y="466"/>
                    <a:pt x="654" y="471"/>
                  </a:cubicBezTo>
                  <a:close/>
                  <a:moveTo>
                    <a:pt x="997" y="2004"/>
                  </a:moveTo>
                  <a:cubicBezTo>
                    <a:pt x="992" y="2007"/>
                    <a:pt x="989" y="2015"/>
                    <a:pt x="982" y="2024"/>
                  </a:cubicBezTo>
                  <a:cubicBezTo>
                    <a:pt x="993" y="2029"/>
                    <a:pt x="1000" y="2034"/>
                    <a:pt x="1006" y="2033"/>
                  </a:cubicBezTo>
                  <a:cubicBezTo>
                    <a:pt x="1016" y="2031"/>
                    <a:pt x="1020" y="2022"/>
                    <a:pt x="1016" y="2012"/>
                  </a:cubicBezTo>
                  <a:cubicBezTo>
                    <a:pt x="1012" y="2003"/>
                    <a:pt x="1006" y="1999"/>
                    <a:pt x="997" y="2004"/>
                  </a:cubicBezTo>
                  <a:close/>
                  <a:moveTo>
                    <a:pt x="1087" y="1936"/>
                  </a:moveTo>
                  <a:cubicBezTo>
                    <a:pt x="1068" y="1912"/>
                    <a:pt x="1062" y="1909"/>
                    <a:pt x="1051" y="1917"/>
                  </a:cubicBezTo>
                  <a:cubicBezTo>
                    <a:pt x="1039" y="1927"/>
                    <a:pt x="1042" y="1939"/>
                    <a:pt x="1063" y="1962"/>
                  </a:cubicBezTo>
                  <a:cubicBezTo>
                    <a:pt x="1075" y="1955"/>
                    <a:pt x="1088" y="1952"/>
                    <a:pt x="1087" y="1936"/>
                  </a:cubicBezTo>
                  <a:close/>
                  <a:moveTo>
                    <a:pt x="994" y="1831"/>
                  </a:moveTo>
                  <a:cubicBezTo>
                    <a:pt x="983" y="1840"/>
                    <a:pt x="976" y="1852"/>
                    <a:pt x="984" y="1866"/>
                  </a:cubicBezTo>
                  <a:cubicBezTo>
                    <a:pt x="990" y="1875"/>
                    <a:pt x="999" y="1877"/>
                    <a:pt x="1007" y="1872"/>
                  </a:cubicBezTo>
                  <a:cubicBezTo>
                    <a:pt x="1014" y="1867"/>
                    <a:pt x="1023" y="1859"/>
                    <a:pt x="1023" y="1853"/>
                  </a:cubicBezTo>
                  <a:cubicBezTo>
                    <a:pt x="1022" y="1836"/>
                    <a:pt x="1010" y="1830"/>
                    <a:pt x="994" y="1831"/>
                  </a:cubicBezTo>
                  <a:close/>
                  <a:moveTo>
                    <a:pt x="1050" y="2088"/>
                  </a:moveTo>
                  <a:cubicBezTo>
                    <a:pt x="1042" y="2107"/>
                    <a:pt x="1044" y="2121"/>
                    <a:pt x="1056" y="2122"/>
                  </a:cubicBezTo>
                  <a:cubicBezTo>
                    <a:pt x="1062" y="2122"/>
                    <a:pt x="1072" y="2116"/>
                    <a:pt x="1075" y="2110"/>
                  </a:cubicBezTo>
                  <a:cubicBezTo>
                    <a:pt x="1080" y="2100"/>
                    <a:pt x="1071" y="2093"/>
                    <a:pt x="1050" y="2088"/>
                  </a:cubicBezTo>
                  <a:close/>
                  <a:moveTo>
                    <a:pt x="1069" y="2013"/>
                  </a:moveTo>
                  <a:cubicBezTo>
                    <a:pt x="1062" y="2025"/>
                    <a:pt x="1058" y="2034"/>
                    <a:pt x="1053" y="2042"/>
                  </a:cubicBezTo>
                  <a:cubicBezTo>
                    <a:pt x="1078" y="2063"/>
                    <a:pt x="1083" y="2062"/>
                    <a:pt x="1094" y="2035"/>
                  </a:cubicBezTo>
                  <a:cubicBezTo>
                    <a:pt x="1086" y="2029"/>
                    <a:pt x="1079" y="2022"/>
                    <a:pt x="1069" y="2013"/>
                  </a:cubicBezTo>
                  <a:close/>
                  <a:moveTo>
                    <a:pt x="920" y="1912"/>
                  </a:moveTo>
                  <a:cubicBezTo>
                    <a:pt x="935" y="1903"/>
                    <a:pt x="947" y="1894"/>
                    <a:pt x="941" y="1877"/>
                  </a:cubicBezTo>
                  <a:cubicBezTo>
                    <a:pt x="937" y="1865"/>
                    <a:pt x="929" y="1856"/>
                    <a:pt x="915" y="1858"/>
                  </a:cubicBezTo>
                  <a:cubicBezTo>
                    <a:pt x="904" y="1859"/>
                    <a:pt x="892" y="1860"/>
                    <a:pt x="890" y="1873"/>
                  </a:cubicBezTo>
                  <a:cubicBezTo>
                    <a:pt x="887" y="1895"/>
                    <a:pt x="903" y="1903"/>
                    <a:pt x="920" y="1912"/>
                  </a:cubicBezTo>
                  <a:close/>
                  <a:moveTo>
                    <a:pt x="928" y="2059"/>
                  </a:moveTo>
                  <a:cubicBezTo>
                    <a:pt x="940" y="2045"/>
                    <a:pt x="938" y="2031"/>
                    <a:pt x="927" y="2017"/>
                  </a:cubicBezTo>
                  <a:cubicBezTo>
                    <a:pt x="899" y="2019"/>
                    <a:pt x="891" y="2024"/>
                    <a:pt x="893" y="2039"/>
                  </a:cubicBezTo>
                  <a:cubicBezTo>
                    <a:pt x="894" y="2054"/>
                    <a:pt x="905" y="2060"/>
                    <a:pt x="928" y="2059"/>
                  </a:cubicBezTo>
                  <a:close/>
                  <a:moveTo>
                    <a:pt x="856" y="1919"/>
                  </a:moveTo>
                  <a:cubicBezTo>
                    <a:pt x="847" y="1923"/>
                    <a:pt x="839" y="1930"/>
                    <a:pt x="842" y="1942"/>
                  </a:cubicBezTo>
                  <a:cubicBezTo>
                    <a:pt x="846" y="1957"/>
                    <a:pt x="856" y="1961"/>
                    <a:pt x="872" y="1959"/>
                  </a:cubicBezTo>
                  <a:cubicBezTo>
                    <a:pt x="876" y="1953"/>
                    <a:pt x="880" y="1945"/>
                    <a:pt x="885" y="1937"/>
                  </a:cubicBezTo>
                  <a:cubicBezTo>
                    <a:pt x="877" y="1927"/>
                    <a:pt x="873" y="1912"/>
                    <a:pt x="856" y="1919"/>
                  </a:cubicBezTo>
                  <a:close/>
                  <a:moveTo>
                    <a:pt x="983" y="2069"/>
                  </a:moveTo>
                  <a:cubicBezTo>
                    <a:pt x="976" y="2074"/>
                    <a:pt x="968" y="2079"/>
                    <a:pt x="962" y="2083"/>
                  </a:cubicBezTo>
                  <a:cubicBezTo>
                    <a:pt x="965" y="2098"/>
                    <a:pt x="966" y="2111"/>
                    <a:pt x="981" y="2111"/>
                  </a:cubicBezTo>
                  <a:cubicBezTo>
                    <a:pt x="987" y="2111"/>
                    <a:pt x="995" y="2107"/>
                    <a:pt x="997" y="2102"/>
                  </a:cubicBezTo>
                  <a:cubicBezTo>
                    <a:pt x="1005" y="2088"/>
                    <a:pt x="996" y="2079"/>
                    <a:pt x="983" y="2069"/>
                  </a:cubicBezTo>
                  <a:close/>
                  <a:moveTo>
                    <a:pt x="913" y="2101"/>
                  </a:moveTo>
                  <a:cubicBezTo>
                    <a:pt x="902" y="2105"/>
                    <a:pt x="894" y="2122"/>
                    <a:pt x="897" y="2132"/>
                  </a:cubicBezTo>
                  <a:cubicBezTo>
                    <a:pt x="902" y="2144"/>
                    <a:pt x="922" y="2152"/>
                    <a:pt x="935" y="2147"/>
                  </a:cubicBezTo>
                  <a:cubicBezTo>
                    <a:pt x="947" y="2142"/>
                    <a:pt x="949" y="2133"/>
                    <a:pt x="943" y="2117"/>
                  </a:cubicBezTo>
                  <a:cubicBezTo>
                    <a:pt x="936" y="2102"/>
                    <a:pt x="926" y="2096"/>
                    <a:pt x="913" y="2101"/>
                  </a:cubicBezTo>
                  <a:close/>
                  <a:moveTo>
                    <a:pt x="985" y="1954"/>
                  </a:moveTo>
                  <a:cubicBezTo>
                    <a:pt x="975" y="1945"/>
                    <a:pt x="966" y="1933"/>
                    <a:pt x="952" y="1945"/>
                  </a:cubicBezTo>
                  <a:cubicBezTo>
                    <a:pt x="948" y="1949"/>
                    <a:pt x="945" y="1960"/>
                    <a:pt x="948" y="1965"/>
                  </a:cubicBezTo>
                  <a:cubicBezTo>
                    <a:pt x="953" y="1972"/>
                    <a:pt x="962" y="1979"/>
                    <a:pt x="969" y="1980"/>
                  </a:cubicBezTo>
                  <a:cubicBezTo>
                    <a:pt x="983" y="1980"/>
                    <a:pt x="983" y="1967"/>
                    <a:pt x="985" y="1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" y="2717"/>
              <a:ext cx="9144000" cy="6857328"/>
            </a:xfrm>
            <a:custGeom>
              <a:avLst/>
              <a:gdLst/>
              <a:ahLst/>
              <a:cxnLst/>
              <a:rect l="0" t="0" r="r" b="b"/>
              <a:pathLst>
                <a:path w="2880" h="2159">
                  <a:moveTo>
                    <a:pt x="116" y="1644"/>
                  </a:moveTo>
                  <a:cubicBezTo>
                    <a:pt x="141" y="1676"/>
                    <a:pt x="167" y="1685"/>
                    <a:pt x="179" y="1665"/>
                  </a:cubicBezTo>
                  <a:cubicBezTo>
                    <a:pt x="185" y="1653"/>
                    <a:pt x="183" y="1630"/>
                    <a:pt x="175" y="1620"/>
                  </a:cubicBezTo>
                  <a:cubicBezTo>
                    <a:pt x="163" y="1602"/>
                    <a:pt x="142" y="1611"/>
                    <a:pt x="116" y="1644"/>
                  </a:cubicBezTo>
                  <a:close/>
                  <a:moveTo>
                    <a:pt x="266" y="1470"/>
                  </a:moveTo>
                  <a:cubicBezTo>
                    <a:pt x="284" y="1453"/>
                    <a:pt x="282" y="1435"/>
                    <a:pt x="269" y="1418"/>
                  </a:cubicBezTo>
                  <a:cubicBezTo>
                    <a:pt x="252" y="1396"/>
                    <a:pt x="223" y="1403"/>
                    <a:pt x="192" y="1437"/>
                  </a:cubicBezTo>
                  <a:cubicBezTo>
                    <a:pt x="226" y="1481"/>
                    <a:pt x="245" y="1489"/>
                    <a:pt x="266" y="1470"/>
                  </a:cubicBezTo>
                  <a:close/>
                  <a:moveTo>
                    <a:pt x="67" y="2011"/>
                  </a:moveTo>
                  <a:cubicBezTo>
                    <a:pt x="47" y="2023"/>
                    <a:pt x="30" y="2065"/>
                    <a:pt x="43" y="2089"/>
                  </a:cubicBezTo>
                  <a:cubicBezTo>
                    <a:pt x="50" y="2103"/>
                    <a:pt x="69" y="2118"/>
                    <a:pt x="85" y="2121"/>
                  </a:cubicBezTo>
                  <a:cubicBezTo>
                    <a:pt x="112" y="2126"/>
                    <a:pt x="132" y="2095"/>
                    <a:pt x="143" y="2037"/>
                  </a:cubicBezTo>
                  <a:cubicBezTo>
                    <a:pt x="107" y="2000"/>
                    <a:pt x="93" y="1996"/>
                    <a:pt x="67" y="2011"/>
                  </a:cubicBezTo>
                  <a:close/>
                  <a:moveTo>
                    <a:pt x="60" y="1519"/>
                  </a:moveTo>
                  <a:cubicBezTo>
                    <a:pt x="42" y="1526"/>
                    <a:pt x="24" y="1534"/>
                    <a:pt x="0" y="1543"/>
                  </a:cubicBezTo>
                  <a:cubicBezTo>
                    <a:pt x="0" y="1546"/>
                    <a:pt x="0" y="1546"/>
                    <a:pt x="0" y="1546"/>
                  </a:cubicBezTo>
                  <a:cubicBezTo>
                    <a:pt x="14" y="1566"/>
                    <a:pt x="25" y="1582"/>
                    <a:pt x="35" y="1598"/>
                  </a:cubicBezTo>
                  <a:cubicBezTo>
                    <a:pt x="95" y="1571"/>
                    <a:pt x="98" y="1563"/>
                    <a:pt x="60" y="1519"/>
                  </a:cubicBezTo>
                  <a:close/>
                  <a:moveTo>
                    <a:pt x="93" y="1224"/>
                  </a:moveTo>
                  <a:cubicBezTo>
                    <a:pt x="94" y="1198"/>
                    <a:pt x="69" y="1173"/>
                    <a:pt x="41" y="1171"/>
                  </a:cubicBezTo>
                  <a:cubicBezTo>
                    <a:pt x="25" y="1170"/>
                    <a:pt x="10" y="1175"/>
                    <a:pt x="0" y="1184"/>
                  </a:cubicBezTo>
                  <a:cubicBezTo>
                    <a:pt x="0" y="1268"/>
                    <a:pt x="0" y="1268"/>
                    <a:pt x="0" y="1268"/>
                  </a:cubicBezTo>
                  <a:cubicBezTo>
                    <a:pt x="8" y="1276"/>
                    <a:pt x="19" y="1281"/>
                    <a:pt x="31" y="1282"/>
                  </a:cubicBezTo>
                  <a:cubicBezTo>
                    <a:pt x="60" y="1284"/>
                    <a:pt x="92" y="1254"/>
                    <a:pt x="93" y="1224"/>
                  </a:cubicBezTo>
                  <a:close/>
                  <a:moveTo>
                    <a:pt x="115" y="1901"/>
                  </a:moveTo>
                  <a:cubicBezTo>
                    <a:pt x="118" y="1876"/>
                    <a:pt x="104" y="1864"/>
                    <a:pt x="70" y="1861"/>
                  </a:cubicBezTo>
                  <a:cubicBezTo>
                    <a:pt x="37" y="1858"/>
                    <a:pt x="18" y="1871"/>
                    <a:pt x="15" y="1899"/>
                  </a:cubicBezTo>
                  <a:cubicBezTo>
                    <a:pt x="12" y="1922"/>
                    <a:pt x="34" y="1952"/>
                    <a:pt x="56" y="1954"/>
                  </a:cubicBezTo>
                  <a:cubicBezTo>
                    <a:pt x="81" y="1957"/>
                    <a:pt x="112" y="1929"/>
                    <a:pt x="115" y="1901"/>
                  </a:cubicBezTo>
                  <a:close/>
                  <a:moveTo>
                    <a:pt x="290" y="1776"/>
                  </a:moveTo>
                  <a:cubicBezTo>
                    <a:pt x="287" y="1755"/>
                    <a:pt x="269" y="1751"/>
                    <a:pt x="250" y="1750"/>
                  </a:cubicBezTo>
                  <a:cubicBezTo>
                    <a:pt x="215" y="1750"/>
                    <a:pt x="208" y="1771"/>
                    <a:pt x="208" y="1801"/>
                  </a:cubicBezTo>
                  <a:cubicBezTo>
                    <a:pt x="220" y="1812"/>
                    <a:pt x="233" y="1824"/>
                    <a:pt x="243" y="1833"/>
                  </a:cubicBezTo>
                  <a:cubicBezTo>
                    <a:pt x="282" y="1829"/>
                    <a:pt x="294" y="1806"/>
                    <a:pt x="290" y="1776"/>
                  </a:cubicBezTo>
                  <a:close/>
                  <a:moveTo>
                    <a:pt x="395" y="1830"/>
                  </a:moveTo>
                  <a:cubicBezTo>
                    <a:pt x="379" y="1840"/>
                    <a:pt x="361" y="1852"/>
                    <a:pt x="346" y="1863"/>
                  </a:cubicBezTo>
                  <a:cubicBezTo>
                    <a:pt x="346" y="1911"/>
                    <a:pt x="357" y="1928"/>
                    <a:pt x="389" y="1936"/>
                  </a:cubicBezTo>
                  <a:cubicBezTo>
                    <a:pt x="414" y="1942"/>
                    <a:pt x="431" y="1931"/>
                    <a:pt x="439" y="1908"/>
                  </a:cubicBezTo>
                  <a:cubicBezTo>
                    <a:pt x="450" y="1881"/>
                    <a:pt x="433" y="1852"/>
                    <a:pt x="395" y="1830"/>
                  </a:cubicBezTo>
                  <a:close/>
                  <a:moveTo>
                    <a:pt x="499" y="2027"/>
                  </a:moveTo>
                  <a:cubicBezTo>
                    <a:pt x="505" y="2050"/>
                    <a:pt x="532" y="2067"/>
                    <a:pt x="558" y="2063"/>
                  </a:cubicBezTo>
                  <a:cubicBezTo>
                    <a:pt x="593" y="2059"/>
                    <a:pt x="604" y="2043"/>
                    <a:pt x="607" y="1991"/>
                  </a:cubicBezTo>
                  <a:cubicBezTo>
                    <a:pt x="595" y="1977"/>
                    <a:pt x="582" y="1963"/>
                    <a:pt x="568" y="1947"/>
                  </a:cubicBezTo>
                  <a:cubicBezTo>
                    <a:pt x="513" y="1969"/>
                    <a:pt x="492" y="1994"/>
                    <a:pt x="499" y="2027"/>
                  </a:cubicBezTo>
                  <a:close/>
                  <a:moveTo>
                    <a:pt x="217" y="1964"/>
                  </a:moveTo>
                  <a:cubicBezTo>
                    <a:pt x="211" y="2013"/>
                    <a:pt x="217" y="2032"/>
                    <a:pt x="245" y="2044"/>
                  </a:cubicBezTo>
                  <a:cubicBezTo>
                    <a:pt x="263" y="2051"/>
                    <a:pt x="279" y="2049"/>
                    <a:pt x="292" y="2033"/>
                  </a:cubicBezTo>
                  <a:cubicBezTo>
                    <a:pt x="306" y="2014"/>
                    <a:pt x="312" y="1995"/>
                    <a:pt x="296" y="1975"/>
                  </a:cubicBezTo>
                  <a:cubicBezTo>
                    <a:pt x="275" y="1949"/>
                    <a:pt x="249" y="1943"/>
                    <a:pt x="217" y="1964"/>
                  </a:cubicBezTo>
                  <a:close/>
                  <a:moveTo>
                    <a:pt x="652" y="1753"/>
                  </a:moveTo>
                  <a:cubicBezTo>
                    <a:pt x="629" y="1750"/>
                    <a:pt x="605" y="1774"/>
                    <a:pt x="600" y="1805"/>
                  </a:cubicBezTo>
                  <a:cubicBezTo>
                    <a:pt x="596" y="1834"/>
                    <a:pt x="613" y="1856"/>
                    <a:pt x="640" y="1858"/>
                  </a:cubicBezTo>
                  <a:cubicBezTo>
                    <a:pt x="673" y="1860"/>
                    <a:pt x="700" y="1840"/>
                    <a:pt x="703" y="1812"/>
                  </a:cubicBezTo>
                  <a:cubicBezTo>
                    <a:pt x="706" y="1784"/>
                    <a:pt x="682" y="1756"/>
                    <a:pt x="652" y="1753"/>
                  </a:cubicBezTo>
                  <a:close/>
                  <a:moveTo>
                    <a:pt x="516" y="1752"/>
                  </a:moveTo>
                  <a:cubicBezTo>
                    <a:pt x="485" y="1703"/>
                    <a:pt x="483" y="1702"/>
                    <a:pt x="434" y="1725"/>
                  </a:cubicBezTo>
                  <a:cubicBezTo>
                    <a:pt x="433" y="1753"/>
                    <a:pt x="440" y="1778"/>
                    <a:pt x="472" y="1786"/>
                  </a:cubicBezTo>
                  <a:cubicBezTo>
                    <a:pt x="497" y="1791"/>
                    <a:pt x="512" y="1777"/>
                    <a:pt x="516" y="1752"/>
                  </a:cubicBezTo>
                  <a:close/>
                  <a:moveTo>
                    <a:pt x="358" y="1620"/>
                  </a:moveTo>
                  <a:cubicBezTo>
                    <a:pt x="360" y="1599"/>
                    <a:pt x="340" y="1578"/>
                    <a:pt x="314" y="1575"/>
                  </a:cubicBezTo>
                  <a:cubicBezTo>
                    <a:pt x="290" y="1572"/>
                    <a:pt x="270" y="1589"/>
                    <a:pt x="267" y="1616"/>
                  </a:cubicBezTo>
                  <a:cubicBezTo>
                    <a:pt x="265" y="1638"/>
                    <a:pt x="286" y="1660"/>
                    <a:pt x="310" y="1662"/>
                  </a:cubicBezTo>
                  <a:cubicBezTo>
                    <a:pt x="331" y="1663"/>
                    <a:pt x="356" y="1640"/>
                    <a:pt x="358" y="1620"/>
                  </a:cubicBezTo>
                  <a:close/>
                  <a:moveTo>
                    <a:pt x="382" y="2144"/>
                  </a:moveTo>
                  <a:cubicBezTo>
                    <a:pt x="367" y="2141"/>
                    <a:pt x="348" y="2148"/>
                    <a:pt x="334" y="2159"/>
                  </a:cubicBezTo>
                  <a:cubicBezTo>
                    <a:pt x="406" y="2159"/>
                    <a:pt x="406" y="2159"/>
                    <a:pt x="406" y="2159"/>
                  </a:cubicBezTo>
                  <a:cubicBezTo>
                    <a:pt x="400" y="2150"/>
                    <a:pt x="392" y="2146"/>
                    <a:pt x="382" y="2144"/>
                  </a:cubicBezTo>
                  <a:close/>
                  <a:moveTo>
                    <a:pt x="92" y="1016"/>
                  </a:moveTo>
                  <a:cubicBezTo>
                    <a:pt x="96" y="983"/>
                    <a:pt x="68" y="954"/>
                    <a:pt x="27" y="949"/>
                  </a:cubicBezTo>
                  <a:cubicBezTo>
                    <a:pt x="18" y="947"/>
                    <a:pt x="9" y="949"/>
                    <a:pt x="0" y="953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9" y="1073"/>
                    <a:pt x="18" y="1077"/>
                    <a:pt x="27" y="1078"/>
                  </a:cubicBezTo>
                  <a:cubicBezTo>
                    <a:pt x="56" y="1080"/>
                    <a:pt x="88" y="1050"/>
                    <a:pt x="92" y="1016"/>
                  </a:cubicBezTo>
                  <a:close/>
                  <a:moveTo>
                    <a:pt x="2657" y="1324"/>
                  </a:moveTo>
                  <a:cubicBezTo>
                    <a:pt x="2719" y="1299"/>
                    <a:pt x="2733" y="1280"/>
                    <a:pt x="2724" y="1232"/>
                  </a:cubicBezTo>
                  <a:cubicBezTo>
                    <a:pt x="2719" y="1202"/>
                    <a:pt x="2700" y="1187"/>
                    <a:pt x="2671" y="1185"/>
                  </a:cubicBezTo>
                  <a:cubicBezTo>
                    <a:pt x="2639" y="1183"/>
                    <a:pt x="2600" y="1212"/>
                    <a:pt x="2591" y="1244"/>
                  </a:cubicBezTo>
                  <a:cubicBezTo>
                    <a:pt x="2582" y="1276"/>
                    <a:pt x="2594" y="1292"/>
                    <a:pt x="2657" y="1324"/>
                  </a:cubicBezTo>
                  <a:close/>
                  <a:moveTo>
                    <a:pt x="569" y="1407"/>
                  </a:moveTo>
                  <a:cubicBezTo>
                    <a:pt x="594" y="1410"/>
                    <a:pt x="624" y="1381"/>
                    <a:pt x="627" y="1352"/>
                  </a:cubicBezTo>
                  <a:cubicBezTo>
                    <a:pt x="629" y="1326"/>
                    <a:pt x="610" y="1305"/>
                    <a:pt x="581" y="1303"/>
                  </a:cubicBezTo>
                  <a:cubicBezTo>
                    <a:pt x="550" y="1301"/>
                    <a:pt x="522" y="1320"/>
                    <a:pt x="520" y="1344"/>
                  </a:cubicBezTo>
                  <a:cubicBezTo>
                    <a:pt x="517" y="1370"/>
                    <a:pt x="545" y="1404"/>
                    <a:pt x="569" y="1407"/>
                  </a:cubicBezTo>
                  <a:close/>
                  <a:moveTo>
                    <a:pt x="411" y="1600"/>
                  </a:moveTo>
                  <a:cubicBezTo>
                    <a:pt x="433" y="1649"/>
                    <a:pt x="437" y="1651"/>
                    <a:pt x="489" y="1642"/>
                  </a:cubicBezTo>
                  <a:cubicBezTo>
                    <a:pt x="509" y="1596"/>
                    <a:pt x="506" y="1573"/>
                    <a:pt x="477" y="1557"/>
                  </a:cubicBezTo>
                  <a:cubicBezTo>
                    <a:pt x="452" y="1543"/>
                    <a:pt x="438" y="1552"/>
                    <a:pt x="411" y="1600"/>
                  </a:cubicBezTo>
                  <a:close/>
                  <a:moveTo>
                    <a:pt x="1937" y="299"/>
                  </a:moveTo>
                  <a:cubicBezTo>
                    <a:pt x="1957" y="287"/>
                    <a:pt x="1978" y="274"/>
                    <a:pt x="1999" y="261"/>
                  </a:cubicBezTo>
                  <a:cubicBezTo>
                    <a:pt x="1990" y="201"/>
                    <a:pt x="1979" y="183"/>
                    <a:pt x="1955" y="179"/>
                  </a:cubicBezTo>
                  <a:cubicBezTo>
                    <a:pt x="1931" y="175"/>
                    <a:pt x="1896" y="193"/>
                    <a:pt x="1890" y="217"/>
                  </a:cubicBezTo>
                  <a:cubicBezTo>
                    <a:pt x="1880" y="256"/>
                    <a:pt x="1905" y="277"/>
                    <a:pt x="1937" y="299"/>
                  </a:cubicBezTo>
                  <a:close/>
                  <a:moveTo>
                    <a:pt x="463" y="1436"/>
                  </a:moveTo>
                  <a:cubicBezTo>
                    <a:pt x="456" y="1421"/>
                    <a:pt x="437" y="1406"/>
                    <a:pt x="421" y="1403"/>
                  </a:cubicBezTo>
                  <a:cubicBezTo>
                    <a:pt x="392" y="1397"/>
                    <a:pt x="384" y="1423"/>
                    <a:pt x="375" y="1454"/>
                  </a:cubicBezTo>
                  <a:cubicBezTo>
                    <a:pt x="395" y="1466"/>
                    <a:pt x="413" y="1475"/>
                    <a:pt x="429" y="1484"/>
                  </a:cubicBezTo>
                  <a:cubicBezTo>
                    <a:pt x="452" y="1472"/>
                    <a:pt x="477" y="1463"/>
                    <a:pt x="463" y="1436"/>
                  </a:cubicBezTo>
                  <a:close/>
                  <a:moveTo>
                    <a:pt x="2444" y="1262"/>
                  </a:moveTo>
                  <a:cubicBezTo>
                    <a:pt x="2470" y="1247"/>
                    <a:pt x="2479" y="1214"/>
                    <a:pt x="2466" y="1188"/>
                  </a:cubicBezTo>
                  <a:cubicBezTo>
                    <a:pt x="2452" y="1162"/>
                    <a:pt x="2434" y="1140"/>
                    <a:pt x="2401" y="1143"/>
                  </a:cubicBezTo>
                  <a:cubicBezTo>
                    <a:pt x="2368" y="1145"/>
                    <a:pt x="2356" y="1166"/>
                    <a:pt x="2349" y="1235"/>
                  </a:cubicBezTo>
                  <a:cubicBezTo>
                    <a:pt x="2377" y="1265"/>
                    <a:pt x="2405" y="1286"/>
                    <a:pt x="2444" y="1262"/>
                  </a:cubicBezTo>
                  <a:close/>
                  <a:moveTo>
                    <a:pt x="2131" y="98"/>
                  </a:moveTo>
                  <a:cubicBezTo>
                    <a:pt x="2166" y="94"/>
                    <a:pt x="2176" y="78"/>
                    <a:pt x="2180" y="26"/>
                  </a:cubicBezTo>
                  <a:cubicBezTo>
                    <a:pt x="2173" y="18"/>
                    <a:pt x="2165" y="9"/>
                    <a:pt x="215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076" y="18"/>
                    <a:pt x="2067" y="38"/>
                    <a:pt x="2072" y="61"/>
                  </a:cubicBezTo>
                  <a:cubicBezTo>
                    <a:pt x="2078" y="85"/>
                    <a:pt x="2105" y="102"/>
                    <a:pt x="2131" y="98"/>
                  </a:cubicBezTo>
                  <a:close/>
                  <a:moveTo>
                    <a:pt x="2177" y="1330"/>
                  </a:moveTo>
                  <a:cubicBezTo>
                    <a:pt x="2210" y="1319"/>
                    <a:pt x="2231" y="1269"/>
                    <a:pt x="2219" y="1230"/>
                  </a:cubicBezTo>
                  <a:cubicBezTo>
                    <a:pt x="2208" y="1192"/>
                    <a:pt x="2161" y="1172"/>
                    <a:pt x="2114" y="1186"/>
                  </a:cubicBezTo>
                  <a:cubicBezTo>
                    <a:pt x="2078" y="1197"/>
                    <a:pt x="2052" y="1247"/>
                    <a:pt x="2063" y="1283"/>
                  </a:cubicBezTo>
                  <a:cubicBezTo>
                    <a:pt x="2073" y="1316"/>
                    <a:pt x="2139" y="1343"/>
                    <a:pt x="2177" y="1330"/>
                  </a:cubicBezTo>
                  <a:close/>
                  <a:moveTo>
                    <a:pt x="77" y="1373"/>
                  </a:moveTo>
                  <a:cubicBezTo>
                    <a:pt x="54" y="1351"/>
                    <a:pt x="28" y="1357"/>
                    <a:pt x="2" y="1380"/>
                  </a:cubicBezTo>
                  <a:cubicBezTo>
                    <a:pt x="1" y="1415"/>
                    <a:pt x="7" y="1444"/>
                    <a:pt x="43" y="1449"/>
                  </a:cubicBezTo>
                  <a:cubicBezTo>
                    <a:pt x="56" y="1451"/>
                    <a:pt x="75" y="1441"/>
                    <a:pt x="85" y="1430"/>
                  </a:cubicBezTo>
                  <a:cubicBezTo>
                    <a:pt x="103" y="1410"/>
                    <a:pt x="92" y="1387"/>
                    <a:pt x="77" y="1373"/>
                  </a:cubicBezTo>
                  <a:close/>
                  <a:moveTo>
                    <a:pt x="210" y="1226"/>
                  </a:moveTo>
                  <a:cubicBezTo>
                    <a:pt x="195" y="1224"/>
                    <a:pt x="179" y="1221"/>
                    <a:pt x="165" y="1218"/>
                  </a:cubicBezTo>
                  <a:cubicBezTo>
                    <a:pt x="145" y="1245"/>
                    <a:pt x="138" y="1269"/>
                    <a:pt x="166" y="1296"/>
                  </a:cubicBezTo>
                  <a:cubicBezTo>
                    <a:pt x="225" y="1290"/>
                    <a:pt x="229" y="1284"/>
                    <a:pt x="210" y="1226"/>
                  </a:cubicBezTo>
                  <a:close/>
                  <a:moveTo>
                    <a:pt x="676" y="1519"/>
                  </a:moveTo>
                  <a:cubicBezTo>
                    <a:pt x="650" y="1523"/>
                    <a:pt x="624" y="1525"/>
                    <a:pt x="593" y="1529"/>
                  </a:cubicBezTo>
                  <a:cubicBezTo>
                    <a:pt x="594" y="1552"/>
                    <a:pt x="594" y="1563"/>
                    <a:pt x="594" y="1574"/>
                  </a:cubicBezTo>
                  <a:cubicBezTo>
                    <a:pt x="593" y="1603"/>
                    <a:pt x="609" y="1626"/>
                    <a:pt x="633" y="1632"/>
                  </a:cubicBezTo>
                  <a:cubicBezTo>
                    <a:pt x="655" y="1637"/>
                    <a:pt x="683" y="1631"/>
                    <a:pt x="705" y="1623"/>
                  </a:cubicBezTo>
                  <a:cubicBezTo>
                    <a:pt x="725" y="1615"/>
                    <a:pt x="734" y="1572"/>
                    <a:pt x="726" y="1549"/>
                  </a:cubicBezTo>
                  <a:cubicBezTo>
                    <a:pt x="718" y="1526"/>
                    <a:pt x="701" y="1516"/>
                    <a:pt x="676" y="1519"/>
                  </a:cubicBezTo>
                  <a:close/>
                  <a:moveTo>
                    <a:pt x="21" y="1746"/>
                  </a:moveTo>
                  <a:cubicBezTo>
                    <a:pt x="23" y="1764"/>
                    <a:pt x="25" y="1781"/>
                    <a:pt x="27" y="1796"/>
                  </a:cubicBezTo>
                  <a:cubicBezTo>
                    <a:pt x="56" y="1805"/>
                    <a:pt x="80" y="1813"/>
                    <a:pt x="94" y="1786"/>
                  </a:cubicBezTo>
                  <a:cubicBezTo>
                    <a:pt x="99" y="1777"/>
                    <a:pt x="98" y="1759"/>
                    <a:pt x="92" y="1750"/>
                  </a:cubicBezTo>
                  <a:cubicBezTo>
                    <a:pt x="74" y="1724"/>
                    <a:pt x="50" y="1732"/>
                    <a:pt x="21" y="1746"/>
                  </a:cubicBezTo>
                  <a:close/>
                  <a:moveTo>
                    <a:pt x="288" y="1365"/>
                  </a:moveTo>
                  <a:cubicBezTo>
                    <a:pt x="307" y="1381"/>
                    <a:pt x="326" y="1383"/>
                    <a:pt x="346" y="1368"/>
                  </a:cubicBezTo>
                  <a:cubicBezTo>
                    <a:pt x="371" y="1348"/>
                    <a:pt x="373" y="1322"/>
                    <a:pt x="350" y="1280"/>
                  </a:cubicBezTo>
                  <a:cubicBezTo>
                    <a:pt x="333" y="1280"/>
                    <a:pt x="314" y="1280"/>
                    <a:pt x="294" y="1280"/>
                  </a:cubicBezTo>
                  <a:cubicBezTo>
                    <a:pt x="264" y="1333"/>
                    <a:pt x="263" y="1344"/>
                    <a:pt x="288" y="1365"/>
                  </a:cubicBezTo>
                  <a:close/>
                  <a:moveTo>
                    <a:pt x="251" y="1115"/>
                  </a:moveTo>
                  <a:cubicBezTo>
                    <a:pt x="276" y="1112"/>
                    <a:pt x="293" y="1090"/>
                    <a:pt x="292" y="1066"/>
                  </a:cubicBezTo>
                  <a:cubicBezTo>
                    <a:pt x="291" y="1042"/>
                    <a:pt x="284" y="1020"/>
                    <a:pt x="258" y="1010"/>
                  </a:cubicBezTo>
                  <a:cubicBezTo>
                    <a:pt x="233" y="1001"/>
                    <a:pt x="217" y="1013"/>
                    <a:pt x="189" y="1063"/>
                  </a:cubicBezTo>
                  <a:cubicBezTo>
                    <a:pt x="200" y="1095"/>
                    <a:pt x="214" y="1120"/>
                    <a:pt x="251" y="1115"/>
                  </a:cubicBezTo>
                  <a:close/>
                  <a:moveTo>
                    <a:pt x="472" y="1185"/>
                  </a:moveTo>
                  <a:cubicBezTo>
                    <a:pt x="478" y="1160"/>
                    <a:pt x="470" y="1143"/>
                    <a:pt x="448" y="1132"/>
                  </a:cubicBezTo>
                  <a:cubicBezTo>
                    <a:pt x="424" y="1120"/>
                    <a:pt x="385" y="1129"/>
                    <a:pt x="368" y="1150"/>
                  </a:cubicBezTo>
                  <a:cubicBezTo>
                    <a:pt x="350" y="1171"/>
                    <a:pt x="354" y="1187"/>
                    <a:pt x="391" y="1232"/>
                  </a:cubicBezTo>
                  <a:cubicBezTo>
                    <a:pt x="447" y="1234"/>
                    <a:pt x="463" y="1224"/>
                    <a:pt x="472" y="1185"/>
                  </a:cubicBezTo>
                  <a:close/>
                  <a:moveTo>
                    <a:pt x="2375" y="1735"/>
                  </a:moveTo>
                  <a:cubicBezTo>
                    <a:pt x="2391" y="1731"/>
                    <a:pt x="2407" y="1710"/>
                    <a:pt x="2413" y="1693"/>
                  </a:cubicBezTo>
                  <a:cubicBezTo>
                    <a:pt x="2423" y="1663"/>
                    <a:pt x="2400" y="1642"/>
                    <a:pt x="2376" y="1633"/>
                  </a:cubicBezTo>
                  <a:cubicBezTo>
                    <a:pt x="2340" y="1621"/>
                    <a:pt x="2314" y="1640"/>
                    <a:pt x="2297" y="1678"/>
                  </a:cubicBezTo>
                  <a:cubicBezTo>
                    <a:pt x="2312" y="1718"/>
                    <a:pt x="2333" y="1747"/>
                    <a:pt x="2375" y="1735"/>
                  </a:cubicBezTo>
                  <a:close/>
                  <a:moveTo>
                    <a:pt x="2188" y="1808"/>
                  </a:moveTo>
                  <a:cubicBezTo>
                    <a:pt x="2129" y="1850"/>
                    <a:pt x="2120" y="1865"/>
                    <a:pt x="2139" y="1892"/>
                  </a:cubicBezTo>
                  <a:cubicBezTo>
                    <a:pt x="2160" y="1923"/>
                    <a:pt x="2190" y="1918"/>
                    <a:pt x="2249" y="1869"/>
                  </a:cubicBezTo>
                  <a:cubicBezTo>
                    <a:pt x="2233" y="1840"/>
                    <a:pt x="2228" y="1806"/>
                    <a:pt x="2188" y="1808"/>
                  </a:cubicBezTo>
                  <a:close/>
                  <a:moveTo>
                    <a:pt x="2577" y="2046"/>
                  </a:moveTo>
                  <a:cubicBezTo>
                    <a:pt x="2544" y="2026"/>
                    <a:pt x="2521" y="2047"/>
                    <a:pt x="2496" y="2076"/>
                  </a:cubicBezTo>
                  <a:cubicBezTo>
                    <a:pt x="2507" y="2095"/>
                    <a:pt x="2517" y="2113"/>
                    <a:pt x="2527" y="2129"/>
                  </a:cubicBezTo>
                  <a:cubicBezTo>
                    <a:pt x="2563" y="2125"/>
                    <a:pt x="2594" y="2122"/>
                    <a:pt x="2596" y="2085"/>
                  </a:cubicBezTo>
                  <a:cubicBezTo>
                    <a:pt x="2597" y="2072"/>
                    <a:pt x="2588" y="2052"/>
                    <a:pt x="2577" y="2046"/>
                  </a:cubicBezTo>
                  <a:close/>
                  <a:moveTo>
                    <a:pt x="2428" y="1805"/>
                  </a:moveTo>
                  <a:cubicBezTo>
                    <a:pt x="2412" y="1822"/>
                    <a:pt x="2395" y="1839"/>
                    <a:pt x="2372" y="1862"/>
                  </a:cubicBezTo>
                  <a:cubicBezTo>
                    <a:pt x="2399" y="1879"/>
                    <a:pt x="2420" y="1892"/>
                    <a:pt x="2440" y="1904"/>
                  </a:cubicBezTo>
                  <a:cubicBezTo>
                    <a:pt x="2493" y="1845"/>
                    <a:pt x="2492" y="1835"/>
                    <a:pt x="2428" y="1805"/>
                  </a:cubicBezTo>
                  <a:close/>
                  <a:moveTo>
                    <a:pt x="2363" y="1990"/>
                  </a:moveTo>
                  <a:cubicBezTo>
                    <a:pt x="2341" y="1997"/>
                    <a:pt x="2330" y="2012"/>
                    <a:pt x="2341" y="2033"/>
                  </a:cubicBezTo>
                  <a:cubicBezTo>
                    <a:pt x="2348" y="2046"/>
                    <a:pt x="2365" y="2054"/>
                    <a:pt x="2388" y="2073"/>
                  </a:cubicBezTo>
                  <a:cubicBezTo>
                    <a:pt x="2400" y="2046"/>
                    <a:pt x="2414" y="2029"/>
                    <a:pt x="2412" y="2016"/>
                  </a:cubicBezTo>
                  <a:cubicBezTo>
                    <a:pt x="2408" y="1993"/>
                    <a:pt x="2388" y="1981"/>
                    <a:pt x="2363" y="1990"/>
                  </a:cubicBezTo>
                  <a:close/>
                  <a:moveTo>
                    <a:pt x="2218" y="2056"/>
                  </a:moveTo>
                  <a:cubicBezTo>
                    <a:pt x="2196" y="2080"/>
                    <a:pt x="2165" y="2100"/>
                    <a:pt x="2192" y="2134"/>
                  </a:cubicBezTo>
                  <a:cubicBezTo>
                    <a:pt x="2201" y="2144"/>
                    <a:pt x="2229" y="2152"/>
                    <a:pt x="2239" y="2146"/>
                  </a:cubicBezTo>
                  <a:cubicBezTo>
                    <a:pt x="2257" y="2136"/>
                    <a:pt x="2277" y="2115"/>
                    <a:pt x="2279" y="2097"/>
                  </a:cubicBezTo>
                  <a:cubicBezTo>
                    <a:pt x="2282" y="2064"/>
                    <a:pt x="2249" y="2062"/>
                    <a:pt x="2218" y="2056"/>
                  </a:cubicBezTo>
                  <a:close/>
                  <a:moveTo>
                    <a:pt x="2606" y="1860"/>
                  </a:moveTo>
                  <a:cubicBezTo>
                    <a:pt x="2583" y="1847"/>
                    <a:pt x="2565" y="1867"/>
                    <a:pt x="2551" y="1917"/>
                  </a:cubicBezTo>
                  <a:cubicBezTo>
                    <a:pt x="2596" y="1940"/>
                    <a:pt x="2629" y="1937"/>
                    <a:pt x="2632" y="1908"/>
                  </a:cubicBezTo>
                  <a:cubicBezTo>
                    <a:pt x="2634" y="1893"/>
                    <a:pt x="2620" y="1868"/>
                    <a:pt x="2606" y="1860"/>
                  </a:cubicBezTo>
                  <a:close/>
                  <a:moveTo>
                    <a:pt x="2321" y="1460"/>
                  </a:moveTo>
                  <a:cubicBezTo>
                    <a:pt x="2309" y="1432"/>
                    <a:pt x="2270" y="1416"/>
                    <a:pt x="2237" y="1427"/>
                  </a:cubicBezTo>
                  <a:cubicBezTo>
                    <a:pt x="2202" y="1440"/>
                    <a:pt x="2184" y="1477"/>
                    <a:pt x="2196" y="1513"/>
                  </a:cubicBezTo>
                  <a:cubicBezTo>
                    <a:pt x="2207" y="1547"/>
                    <a:pt x="2247" y="1567"/>
                    <a:pt x="2281" y="1555"/>
                  </a:cubicBezTo>
                  <a:cubicBezTo>
                    <a:pt x="2314" y="1543"/>
                    <a:pt x="2335" y="1494"/>
                    <a:pt x="2321" y="1460"/>
                  </a:cubicBezTo>
                  <a:close/>
                  <a:moveTo>
                    <a:pt x="2398" y="1419"/>
                  </a:moveTo>
                  <a:cubicBezTo>
                    <a:pt x="2389" y="1459"/>
                    <a:pt x="2393" y="1489"/>
                    <a:pt x="2437" y="1505"/>
                  </a:cubicBezTo>
                  <a:cubicBezTo>
                    <a:pt x="2500" y="1470"/>
                    <a:pt x="2501" y="1461"/>
                    <a:pt x="2453" y="1406"/>
                  </a:cubicBezTo>
                  <a:cubicBezTo>
                    <a:pt x="2435" y="1410"/>
                    <a:pt x="2415" y="1415"/>
                    <a:pt x="2398" y="1419"/>
                  </a:cubicBezTo>
                  <a:close/>
                  <a:moveTo>
                    <a:pt x="2859" y="1724"/>
                  </a:moveTo>
                  <a:cubicBezTo>
                    <a:pt x="2867" y="1731"/>
                    <a:pt x="2874" y="1737"/>
                    <a:pt x="2880" y="1742"/>
                  </a:cubicBezTo>
                  <a:cubicBezTo>
                    <a:pt x="2880" y="1650"/>
                    <a:pt x="2880" y="1650"/>
                    <a:pt x="2880" y="1650"/>
                  </a:cubicBezTo>
                  <a:cubicBezTo>
                    <a:pt x="2868" y="1660"/>
                    <a:pt x="2862" y="1683"/>
                    <a:pt x="2859" y="1724"/>
                  </a:cubicBezTo>
                  <a:close/>
                  <a:moveTo>
                    <a:pt x="2854" y="1386"/>
                  </a:moveTo>
                  <a:cubicBezTo>
                    <a:pt x="2858" y="1398"/>
                    <a:pt x="2868" y="1409"/>
                    <a:pt x="2880" y="1417"/>
                  </a:cubicBezTo>
                  <a:cubicBezTo>
                    <a:pt x="2880" y="1323"/>
                    <a:pt x="2880" y="1323"/>
                    <a:pt x="2880" y="1323"/>
                  </a:cubicBezTo>
                  <a:cubicBezTo>
                    <a:pt x="2858" y="1340"/>
                    <a:pt x="2847" y="1365"/>
                    <a:pt x="2854" y="1386"/>
                  </a:cubicBezTo>
                  <a:close/>
                  <a:moveTo>
                    <a:pt x="2837" y="1516"/>
                  </a:moveTo>
                  <a:cubicBezTo>
                    <a:pt x="2821" y="1503"/>
                    <a:pt x="2793" y="1495"/>
                    <a:pt x="2774" y="1500"/>
                  </a:cubicBezTo>
                  <a:cubicBezTo>
                    <a:pt x="2738" y="1508"/>
                    <a:pt x="2742" y="1540"/>
                    <a:pt x="2747" y="1579"/>
                  </a:cubicBezTo>
                  <a:cubicBezTo>
                    <a:pt x="2775" y="1582"/>
                    <a:pt x="2800" y="1584"/>
                    <a:pt x="2822" y="1585"/>
                  </a:cubicBezTo>
                  <a:cubicBezTo>
                    <a:pt x="2842" y="1561"/>
                    <a:pt x="2865" y="1539"/>
                    <a:pt x="2837" y="1516"/>
                  </a:cubicBezTo>
                  <a:close/>
                  <a:moveTo>
                    <a:pt x="2612" y="1591"/>
                  </a:moveTo>
                  <a:cubicBezTo>
                    <a:pt x="2582" y="1574"/>
                    <a:pt x="2553" y="1596"/>
                    <a:pt x="2535" y="1649"/>
                  </a:cubicBezTo>
                  <a:cubicBezTo>
                    <a:pt x="2595" y="1682"/>
                    <a:pt x="2619" y="1681"/>
                    <a:pt x="2634" y="1649"/>
                  </a:cubicBezTo>
                  <a:cubicBezTo>
                    <a:pt x="2646" y="1622"/>
                    <a:pt x="2634" y="1603"/>
                    <a:pt x="2612" y="1591"/>
                  </a:cubicBezTo>
                  <a:close/>
                  <a:moveTo>
                    <a:pt x="2635" y="1397"/>
                  </a:moveTo>
                  <a:cubicBezTo>
                    <a:pt x="2616" y="1405"/>
                    <a:pt x="2595" y="1415"/>
                    <a:pt x="2572" y="1425"/>
                  </a:cubicBezTo>
                  <a:cubicBezTo>
                    <a:pt x="2564" y="1498"/>
                    <a:pt x="2569" y="1511"/>
                    <a:pt x="2607" y="1522"/>
                  </a:cubicBezTo>
                  <a:cubicBezTo>
                    <a:pt x="2636" y="1531"/>
                    <a:pt x="2658" y="1524"/>
                    <a:pt x="2672" y="1498"/>
                  </a:cubicBezTo>
                  <a:cubicBezTo>
                    <a:pt x="2691" y="1463"/>
                    <a:pt x="2680" y="1433"/>
                    <a:pt x="2635" y="1397"/>
                  </a:cubicBezTo>
                  <a:close/>
                  <a:moveTo>
                    <a:pt x="2752" y="1969"/>
                  </a:moveTo>
                  <a:cubicBezTo>
                    <a:pt x="2714" y="1985"/>
                    <a:pt x="2716" y="2012"/>
                    <a:pt x="2730" y="2046"/>
                  </a:cubicBezTo>
                  <a:cubicBezTo>
                    <a:pt x="2750" y="2052"/>
                    <a:pt x="2769" y="2059"/>
                    <a:pt x="2785" y="2064"/>
                  </a:cubicBezTo>
                  <a:cubicBezTo>
                    <a:pt x="2827" y="2041"/>
                    <a:pt x="2828" y="2010"/>
                    <a:pt x="2809" y="1978"/>
                  </a:cubicBezTo>
                  <a:cubicBezTo>
                    <a:pt x="2796" y="1956"/>
                    <a:pt x="2774" y="1960"/>
                    <a:pt x="2752" y="1969"/>
                  </a:cubicBezTo>
                  <a:close/>
                  <a:moveTo>
                    <a:pt x="2776" y="1841"/>
                  </a:moveTo>
                  <a:cubicBezTo>
                    <a:pt x="2799" y="1832"/>
                    <a:pt x="2817" y="1795"/>
                    <a:pt x="2809" y="1772"/>
                  </a:cubicBezTo>
                  <a:cubicBezTo>
                    <a:pt x="2801" y="1747"/>
                    <a:pt x="2769" y="1734"/>
                    <a:pt x="2738" y="1743"/>
                  </a:cubicBezTo>
                  <a:cubicBezTo>
                    <a:pt x="2710" y="1751"/>
                    <a:pt x="2696" y="1780"/>
                    <a:pt x="2706" y="1811"/>
                  </a:cubicBezTo>
                  <a:cubicBezTo>
                    <a:pt x="2714" y="1837"/>
                    <a:pt x="2748" y="1852"/>
                    <a:pt x="2776" y="1841"/>
                  </a:cubicBezTo>
                  <a:close/>
                  <a:moveTo>
                    <a:pt x="2026" y="2152"/>
                  </a:moveTo>
                  <a:cubicBezTo>
                    <a:pt x="2021" y="2154"/>
                    <a:pt x="2015" y="2156"/>
                    <a:pt x="2010" y="2159"/>
                  </a:cubicBezTo>
                  <a:cubicBezTo>
                    <a:pt x="2073" y="2159"/>
                    <a:pt x="2073" y="2159"/>
                    <a:pt x="2073" y="2159"/>
                  </a:cubicBezTo>
                  <a:cubicBezTo>
                    <a:pt x="2061" y="2150"/>
                    <a:pt x="2046" y="2146"/>
                    <a:pt x="2026" y="2152"/>
                  </a:cubicBezTo>
                  <a:close/>
                  <a:moveTo>
                    <a:pt x="2046" y="1557"/>
                  </a:moveTo>
                  <a:cubicBezTo>
                    <a:pt x="2022" y="1564"/>
                    <a:pt x="2006" y="1595"/>
                    <a:pt x="2012" y="1619"/>
                  </a:cubicBezTo>
                  <a:cubicBezTo>
                    <a:pt x="2017" y="1645"/>
                    <a:pt x="2046" y="1666"/>
                    <a:pt x="2069" y="1662"/>
                  </a:cubicBezTo>
                  <a:cubicBezTo>
                    <a:pt x="2098" y="1656"/>
                    <a:pt x="2121" y="1620"/>
                    <a:pt x="2113" y="1592"/>
                  </a:cubicBezTo>
                  <a:cubicBezTo>
                    <a:pt x="2106" y="1566"/>
                    <a:pt x="2072" y="1548"/>
                    <a:pt x="2046" y="1557"/>
                  </a:cubicBezTo>
                  <a:close/>
                  <a:moveTo>
                    <a:pt x="1720" y="1967"/>
                  </a:moveTo>
                  <a:cubicBezTo>
                    <a:pt x="1699" y="1976"/>
                    <a:pt x="1675" y="1986"/>
                    <a:pt x="1654" y="1995"/>
                  </a:cubicBezTo>
                  <a:cubicBezTo>
                    <a:pt x="1639" y="2053"/>
                    <a:pt x="1647" y="2076"/>
                    <a:pt x="1685" y="2091"/>
                  </a:cubicBezTo>
                  <a:cubicBezTo>
                    <a:pt x="1719" y="2104"/>
                    <a:pt x="1751" y="2094"/>
                    <a:pt x="1763" y="2066"/>
                  </a:cubicBezTo>
                  <a:cubicBezTo>
                    <a:pt x="1782" y="2024"/>
                    <a:pt x="1773" y="2002"/>
                    <a:pt x="1720" y="1967"/>
                  </a:cubicBezTo>
                  <a:close/>
                  <a:moveTo>
                    <a:pt x="1466" y="61"/>
                  </a:moveTo>
                  <a:cubicBezTo>
                    <a:pt x="1446" y="81"/>
                    <a:pt x="1449" y="102"/>
                    <a:pt x="1463" y="124"/>
                  </a:cubicBezTo>
                  <a:cubicBezTo>
                    <a:pt x="1476" y="146"/>
                    <a:pt x="1496" y="147"/>
                    <a:pt x="1522" y="141"/>
                  </a:cubicBezTo>
                  <a:cubicBezTo>
                    <a:pt x="1541" y="117"/>
                    <a:pt x="1547" y="93"/>
                    <a:pt x="1529" y="71"/>
                  </a:cubicBezTo>
                  <a:cubicBezTo>
                    <a:pt x="1512" y="51"/>
                    <a:pt x="1489" y="52"/>
                    <a:pt x="1466" y="61"/>
                  </a:cubicBezTo>
                  <a:close/>
                  <a:moveTo>
                    <a:pt x="1737" y="312"/>
                  </a:moveTo>
                  <a:cubicBezTo>
                    <a:pt x="1730" y="260"/>
                    <a:pt x="1723" y="249"/>
                    <a:pt x="1690" y="244"/>
                  </a:cubicBezTo>
                  <a:cubicBezTo>
                    <a:pt x="1652" y="239"/>
                    <a:pt x="1640" y="249"/>
                    <a:pt x="1619" y="306"/>
                  </a:cubicBezTo>
                  <a:cubicBezTo>
                    <a:pt x="1660" y="373"/>
                    <a:pt x="1685" y="373"/>
                    <a:pt x="1737" y="312"/>
                  </a:cubicBezTo>
                  <a:close/>
                  <a:moveTo>
                    <a:pt x="1233" y="108"/>
                  </a:moveTo>
                  <a:cubicBezTo>
                    <a:pt x="1200" y="119"/>
                    <a:pt x="1189" y="143"/>
                    <a:pt x="1192" y="175"/>
                  </a:cubicBezTo>
                  <a:cubicBezTo>
                    <a:pt x="1196" y="216"/>
                    <a:pt x="1226" y="227"/>
                    <a:pt x="1275" y="237"/>
                  </a:cubicBezTo>
                  <a:cubicBezTo>
                    <a:pt x="1284" y="229"/>
                    <a:pt x="1299" y="215"/>
                    <a:pt x="1309" y="205"/>
                  </a:cubicBezTo>
                  <a:cubicBezTo>
                    <a:pt x="1312" y="136"/>
                    <a:pt x="1280" y="115"/>
                    <a:pt x="1233" y="108"/>
                  </a:cubicBezTo>
                  <a:close/>
                  <a:moveTo>
                    <a:pt x="1453" y="214"/>
                  </a:moveTo>
                  <a:cubicBezTo>
                    <a:pt x="1428" y="212"/>
                    <a:pt x="1408" y="231"/>
                    <a:pt x="1406" y="261"/>
                  </a:cubicBezTo>
                  <a:cubicBezTo>
                    <a:pt x="1403" y="297"/>
                    <a:pt x="1418" y="318"/>
                    <a:pt x="1447" y="319"/>
                  </a:cubicBezTo>
                  <a:cubicBezTo>
                    <a:pt x="1475" y="320"/>
                    <a:pt x="1503" y="298"/>
                    <a:pt x="1505" y="273"/>
                  </a:cubicBezTo>
                  <a:cubicBezTo>
                    <a:pt x="1508" y="245"/>
                    <a:pt x="1483" y="217"/>
                    <a:pt x="1453" y="214"/>
                  </a:cubicBezTo>
                  <a:close/>
                  <a:moveTo>
                    <a:pt x="1415" y="0"/>
                  </a:moveTo>
                  <a:cubicBezTo>
                    <a:pt x="1324" y="0"/>
                    <a:pt x="1324" y="0"/>
                    <a:pt x="1324" y="0"/>
                  </a:cubicBezTo>
                  <a:cubicBezTo>
                    <a:pt x="1319" y="10"/>
                    <a:pt x="1317" y="20"/>
                    <a:pt x="1316" y="29"/>
                  </a:cubicBezTo>
                  <a:cubicBezTo>
                    <a:pt x="1315" y="54"/>
                    <a:pt x="1341" y="61"/>
                    <a:pt x="1362" y="65"/>
                  </a:cubicBezTo>
                  <a:cubicBezTo>
                    <a:pt x="1386" y="70"/>
                    <a:pt x="1407" y="49"/>
                    <a:pt x="1423" y="9"/>
                  </a:cubicBezTo>
                  <a:cubicBezTo>
                    <a:pt x="1420" y="6"/>
                    <a:pt x="1417" y="3"/>
                    <a:pt x="1415" y="0"/>
                  </a:cubicBezTo>
                  <a:close/>
                  <a:moveTo>
                    <a:pt x="1657" y="156"/>
                  </a:moveTo>
                  <a:cubicBezTo>
                    <a:pt x="1685" y="161"/>
                    <a:pt x="1705" y="130"/>
                    <a:pt x="1716" y="72"/>
                  </a:cubicBezTo>
                  <a:cubicBezTo>
                    <a:pt x="1680" y="35"/>
                    <a:pt x="1666" y="30"/>
                    <a:pt x="1640" y="46"/>
                  </a:cubicBezTo>
                  <a:cubicBezTo>
                    <a:pt x="1620" y="58"/>
                    <a:pt x="1603" y="99"/>
                    <a:pt x="1615" y="123"/>
                  </a:cubicBezTo>
                  <a:cubicBezTo>
                    <a:pt x="1623" y="138"/>
                    <a:pt x="1642" y="153"/>
                    <a:pt x="1657" y="156"/>
                  </a:cubicBezTo>
                  <a:close/>
                  <a:moveTo>
                    <a:pt x="2024" y="1991"/>
                  </a:moveTo>
                  <a:cubicBezTo>
                    <a:pt x="2014" y="1975"/>
                    <a:pt x="1996" y="1953"/>
                    <a:pt x="1980" y="1952"/>
                  </a:cubicBezTo>
                  <a:cubicBezTo>
                    <a:pt x="1940" y="1950"/>
                    <a:pt x="1924" y="1979"/>
                    <a:pt x="1923" y="2017"/>
                  </a:cubicBezTo>
                  <a:cubicBezTo>
                    <a:pt x="1945" y="2047"/>
                    <a:pt x="1971" y="2064"/>
                    <a:pt x="2008" y="2046"/>
                  </a:cubicBezTo>
                  <a:cubicBezTo>
                    <a:pt x="2030" y="2035"/>
                    <a:pt x="2036" y="2011"/>
                    <a:pt x="2024" y="1991"/>
                  </a:cubicBezTo>
                  <a:close/>
                  <a:moveTo>
                    <a:pt x="1982" y="1860"/>
                  </a:moveTo>
                  <a:cubicBezTo>
                    <a:pt x="2011" y="1852"/>
                    <a:pt x="2040" y="1818"/>
                    <a:pt x="2034" y="1793"/>
                  </a:cubicBezTo>
                  <a:cubicBezTo>
                    <a:pt x="2023" y="1752"/>
                    <a:pt x="1993" y="1738"/>
                    <a:pt x="1954" y="1741"/>
                  </a:cubicBezTo>
                  <a:cubicBezTo>
                    <a:pt x="1910" y="1781"/>
                    <a:pt x="1903" y="1801"/>
                    <a:pt x="1924" y="1834"/>
                  </a:cubicBezTo>
                  <a:cubicBezTo>
                    <a:pt x="1937" y="1856"/>
                    <a:pt x="1955" y="1868"/>
                    <a:pt x="1982" y="1860"/>
                  </a:cubicBezTo>
                  <a:close/>
                  <a:moveTo>
                    <a:pt x="1065" y="28"/>
                  </a:moveTo>
                  <a:cubicBezTo>
                    <a:pt x="1092" y="36"/>
                    <a:pt x="1123" y="28"/>
                    <a:pt x="1132" y="9"/>
                  </a:cubicBezTo>
                  <a:cubicBezTo>
                    <a:pt x="1133" y="6"/>
                    <a:pt x="1134" y="3"/>
                    <a:pt x="1135" y="0"/>
                  </a:cubicBezTo>
                  <a:cubicBezTo>
                    <a:pt x="1030" y="0"/>
                    <a:pt x="1030" y="0"/>
                    <a:pt x="1030" y="0"/>
                  </a:cubicBezTo>
                  <a:cubicBezTo>
                    <a:pt x="1035" y="15"/>
                    <a:pt x="1046" y="22"/>
                    <a:pt x="1065" y="28"/>
                  </a:cubicBezTo>
                  <a:close/>
                  <a:moveTo>
                    <a:pt x="1950" y="1424"/>
                  </a:moveTo>
                  <a:cubicBezTo>
                    <a:pt x="1944" y="1394"/>
                    <a:pt x="1904" y="1366"/>
                    <a:pt x="1876" y="1372"/>
                  </a:cubicBezTo>
                  <a:cubicBezTo>
                    <a:pt x="1837" y="1380"/>
                    <a:pt x="1816" y="1422"/>
                    <a:pt x="1828" y="1467"/>
                  </a:cubicBezTo>
                  <a:cubicBezTo>
                    <a:pt x="1838" y="1504"/>
                    <a:pt x="1861" y="1517"/>
                    <a:pt x="1898" y="1506"/>
                  </a:cubicBezTo>
                  <a:cubicBezTo>
                    <a:pt x="1932" y="1495"/>
                    <a:pt x="1957" y="1457"/>
                    <a:pt x="1950" y="1424"/>
                  </a:cubicBezTo>
                  <a:close/>
                  <a:moveTo>
                    <a:pt x="1724" y="1653"/>
                  </a:moveTo>
                  <a:cubicBezTo>
                    <a:pt x="1693" y="1652"/>
                    <a:pt x="1667" y="1676"/>
                    <a:pt x="1660" y="1709"/>
                  </a:cubicBezTo>
                  <a:cubicBezTo>
                    <a:pt x="1654" y="1742"/>
                    <a:pt x="1663" y="1769"/>
                    <a:pt x="1694" y="1787"/>
                  </a:cubicBezTo>
                  <a:cubicBezTo>
                    <a:pt x="1731" y="1807"/>
                    <a:pt x="1753" y="1799"/>
                    <a:pt x="1803" y="1743"/>
                  </a:cubicBezTo>
                  <a:cubicBezTo>
                    <a:pt x="1784" y="1678"/>
                    <a:pt x="1763" y="1655"/>
                    <a:pt x="1724" y="1653"/>
                  </a:cubicBezTo>
                  <a:close/>
                  <a:moveTo>
                    <a:pt x="1865" y="67"/>
                  </a:moveTo>
                  <a:cubicBezTo>
                    <a:pt x="1879" y="49"/>
                    <a:pt x="1885" y="30"/>
                    <a:pt x="1869" y="10"/>
                  </a:cubicBezTo>
                  <a:cubicBezTo>
                    <a:pt x="1865" y="6"/>
                    <a:pt x="1862" y="3"/>
                    <a:pt x="1859" y="0"/>
                  </a:cubicBezTo>
                  <a:cubicBezTo>
                    <a:pt x="1790" y="0"/>
                    <a:pt x="1790" y="0"/>
                    <a:pt x="1790" y="0"/>
                  </a:cubicBezTo>
                  <a:cubicBezTo>
                    <a:pt x="1784" y="49"/>
                    <a:pt x="1791" y="67"/>
                    <a:pt x="1818" y="79"/>
                  </a:cubicBezTo>
                  <a:cubicBezTo>
                    <a:pt x="1836" y="86"/>
                    <a:pt x="1852" y="84"/>
                    <a:pt x="186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pPr>
              <a:defRPr/>
            </a:pPr>
            <a:fld id="{25952639-1281-4EE9-B010-17281E73FB0A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pPr>
              <a:defRPr/>
            </a:pPr>
            <a:fld id="{F769B65D-AFBC-4141-8A70-8DE161EE5148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038899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E4467-D02C-4B9A-AFD6-5BF5F0D5AFDF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418F6-CB30-4F66-BC8B-CD1B88043DB1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32040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pPr>
              <a:defRPr/>
            </a:pPr>
            <a:fld id="{23343D94-0B99-4281-A418-628C97370021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30232B2-4389-4183-853A-49B3672B20B7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816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CE993-7370-4E19-B363-D7127A9EE17F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232CB-70B9-48E4-BD9A-D5B1D2F62D46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99143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21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2880" h="2158">
                <a:moveTo>
                  <a:pt x="1368" y="904"/>
                </a:moveTo>
                <a:cubicBezTo>
                  <a:pt x="1360" y="897"/>
                  <a:pt x="1341" y="896"/>
                  <a:pt x="1332" y="900"/>
                </a:cubicBezTo>
                <a:cubicBezTo>
                  <a:pt x="1317" y="908"/>
                  <a:pt x="1321" y="925"/>
                  <a:pt x="1343" y="951"/>
                </a:cubicBezTo>
                <a:cubicBezTo>
                  <a:pt x="1372" y="935"/>
                  <a:pt x="1382" y="916"/>
                  <a:pt x="1368" y="904"/>
                </a:cubicBezTo>
                <a:close/>
                <a:moveTo>
                  <a:pt x="1342" y="828"/>
                </a:moveTo>
                <a:cubicBezTo>
                  <a:pt x="1359" y="833"/>
                  <a:pt x="1379" y="820"/>
                  <a:pt x="1383" y="802"/>
                </a:cubicBezTo>
                <a:cubicBezTo>
                  <a:pt x="1387" y="785"/>
                  <a:pt x="1373" y="762"/>
                  <a:pt x="1358" y="758"/>
                </a:cubicBezTo>
                <a:cubicBezTo>
                  <a:pt x="1341" y="754"/>
                  <a:pt x="1323" y="767"/>
                  <a:pt x="1317" y="786"/>
                </a:cubicBezTo>
                <a:cubicBezTo>
                  <a:pt x="1311" y="805"/>
                  <a:pt x="1321" y="823"/>
                  <a:pt x="1342" y="828"/>
                </a:cubicBezTo>
                <a:close/>
                <a:moveTo>
                  <a:pt x="1329" y="1107"/>
                </a:moveTo>
                <a:cubicBezTo>
                  <a:pt x="1339" y="1108"/>
                  <a:pt x="1350" y="1101"/>
                  <a:pt x="1368" y="1096"/>
                </a:cubicBezTo>
                <a:cubicBezTo>
                  <a:pt x="1358" y="1080"/>
                  <a:pt x="1354" y="1066"/>
                  <a:pt x="1346" y="1062"/>
                </a:cubicBezTo>
                <a:cubicBezTo>
                  <a:pt x="1332" y="1056"/>
                  <a:pt x="1319" y="1062"/>
                  <a:pt x="1314" y="1079"/>
                </a:cubicBezTo>
                <a:cubicBezTo>
                  <a:pt x="1310" y="1093"/>
                  <a:pt x="1315" y="1105"/>
                  <a:pt x="1329" y="1107"/>
                </a:cubicBezTo>
                <a:close/>
                <a:moveTo>
                  <a:pt x="977" y="1294"/>
                </a:moveTo>
                <a:cubicBezTo>
                  <a:pt x="935" y="1280"/>
                  <a:pt x="915" y="1283"/>
                  <a:pt x="900" y="1304"/>
                </a:cubicBezTo>
                <a:cubicBezTo>
                  <a:pt x="888" y="1320"/>
                  <a:pt x="891" y="1343"/>
                  <a:pt x="907" y="1358"/>
                </a:cubicBezTo>
                <a:cubicBezTo>
                  <a:pt x="923" y="1374"/>
                  <a:pt x="941" y="1379"/>
                  <a:pt x="962" y="1368"/>
                </a:cubicBezTo>
                <a:cubicBezTo>
                  <a:pt x="986" y="1356"/>
                  <a:pt x="989" y="1341"/>
                  <a:pt x="977" y="1294"/>
                </a:cubicBezTo>
                <a:close/>
                <a:moveTo>
                  <a:pt x="1362" y="65"/>
                </a:moveTo>
                <a:cubicBezTo>
                  <a:pt x="1386" y="70"/>
                  <a:pt x="1407" y="49"/>
                  <a:pt x="1423" y="9"/>
                </a:cubicBezTo>
                <a:cubicBezTo>
                  <a:pt x="1420" y="6"/>
                  <a:pt x="1417" y="3"/>
                  <a:pt x="1415" y="0"/>
                </a:cubicBezTo>
                <a:cubicBezTo>
                  <a:pt x="1324" y="0"/>
                  <a:pt x="1324" y="0"/>
                  <a:pt x="1324" y="0"/>
                </a:cubicBezTo>
                <a:cubicBezTo>
                  <a:pt x="1319" y="9"/>
                  <a:pt x="1317" y="19"/>
                  <a:pt x="1316" y="28"/>
                </a:cubicBezTo>
                <a:cubicBezTo>
                  <a:pt x="1315" y="54"/>
                  <a:pt x="1341" y="60"/>
                  <a:pt x="1362" y="65"/>
                </a:cubicBezTo>
                <a:close/>
                <a:moveTo>
                  <a:pt x="1405" y="545"/>
                </a:moveTo>
                <a:cubicBezTo>
                  <a:pt x="1412" y="529"/>
                  <a:pt x="1412" y="506"/>
                  <a:pt x="1408" y="488"/>
                </a:cubicBezTo>
                <a:cubicBezTo>
                  <a:pt x="1405" y="471"/>
                  <a:pt x="1373" y="458"/>
                  <a:pt x="1354" y="461"/>
                </a:cubicBezTo>
                <a:cubicBezTo>
                  <a:pt x="1334" y="464"/>
                  <a:pt x="1324" y="476"/>
                  <a:pt x="1323" y="496"/>
                </a:cubicBezTo>
                <a:cubicBezTo>
                  <a:pt x="1322" y="517"/>
                  <a:pt x="1321" y="537"/>
                  <a:pt x="1319" y="562"/>
                </a:cubicBezTo>
                <a:cubicBezTo>
                  <a:pt x="1337" y="565"/>
                  <a:pt x="1346" y="566"/>
                  <a:pt x="1355" y="568"/>
                </a:cubicBezTo>
                <a:cubicBezTo>
                  <a:pt x="1377" y="573"/>
                  <a:pt x="1397" y="563"/>
                  <a:pt x="1405" y="545"/>
                </a:cubicBezTo>
                <a:close/>
                <a:moveTo>
                  <a:pt x="995" y="997"/>
                </a:moveTo>
                <a:cubicBezTo>
                  <a:pt x="1018" y="1003"/>
                  <a:pt x="1043" y="989"/>
                  <a:pt x="1049" y="966"/>
                </a:cubicBezTo>
                <a:cubicBezTo>
                  <a:pt x="1054" y="943"/>
                  <a:pt x="1035" y="915"/>
                  <a:pt x="1012" y="910"/>
                </a:cubicBezTo>
                <a:cubicBezTo>
                  <a:pt x="992" y="906"/>
                  <a:pt x="969" y="922"/>
                  <a:pt x="964" y="943"/>
                </a:cubicBezTo>
                <a:cubicBezTo>
                  <a:pt x="958" y="967"/>
                  <a:pt x="971" y="990"/>
                  <a:pt x="995" y="997"/>
                </a:cubicBezTo>
                <a:close/>
                <a:moveTo>
                  <a:pt x="1275" y="237"/>
                </a:moveTo>
                <a:cubicBezTo>
                  <a:pt x="1284" y="228"/>
                  <a:pt x="1299" y="214"/>
                  <a:pt x="1309" y="205"/>
                </a:cubicBezTo>
                <a:cubicBezTo>
                  <a:pt x="1312" y="136"/>
                  <a:pt x="1280" y="114"/>
                  <a:pt x="1233" y="108"/>
                </a:cubicBezTo>
                <a:cubicBezTo>
                  <a:pt x="1200" y="118"/>
                  <a:pt x="1189" y="143"/>
                  <a:pt x="1192" y="175"/>
                </a:cubicBezTo>
                <a:cubicBezTo>
                  <a:pt x="1196" y="216"/>
                  <a:pt x="1226" y="226"/>
                  <a:pt x="1275" y="237"/>
                </a:cubicBezTo>
                <a:close/>
                <a:moveTo>
                  <a:pt x="162" y="349"/>
                </a:moveTo>
                <a:cubicBezTo>
                  <a:pt x="144" y="357"/>
                  <a:pt x="137" y="370"/>
                  <a:pt x="144" y="385"/>
                </a:cubicBezTo>
                <a:cubicBezTo>
                  <a:pt x="151" y="399"/>
                  <a:pt x="169" y="408"/>
                  <a:pt x="182" y="403"/>
                </a:cubicBezTo>
                <a:cubicBezTo>
                  <a:pt x="197" y="397"/>
                  <a:pt x="205" y="377"/>
                  <a:pt x="198" y="361"/>
                </a:cubicBezTo>
                <a:cubicBezTo>
                  <a:pt x="193" y="347"/>
                  <a:pt x="178" y="342"/>
                  <a:pt x="162" y="349"/>
                </a:cubicBezTo>
                <a:close/>
                <a:moveTo>
                  <a:pt x="1308" y="1540"/>
                </a:moveTo>
                <a:cubicBezTo>
                  <a:pt x="1331" y="1539"/>
                  <a:pt x="1350" y="1515"/>
                  <a:pt x="1350" y="1487"/>
                </a:cubicBezTo>
                <a:cubicBezTo>
                  <a:pt x="1349" y="1466"/>
                  <a:pt x="1342" y="1448"/>
                  <a:pt x="1323" y="1437"/>
                </a:cubicBezTo>
                <a:cubicBezTo>
                  <a:pt x="1309" y="1438"/>
                  <a:pt x="1295" y="1438"/>
                  <a:pt x="1275" y="1439"/>
                </a:cubicBezTo>
                <a:cubicBezTo>
                  <a:pt x="1270" y="1455"/>
                  <a:pt x="1261" y="1471"/>
                  <a:pt x="1259" y="1488"/>
                </a:cubicBezTo>
                <a:cubicBezTo>
                  <a:pt x="1257" y="1516"/>
                  <a:pt x="1282" y="1540"/>
                  <a:pt x="1308" y="1540"/>
                </a:cubicBezTo>
                <a:close/>
                <a:moveTo>
                  <a:pt x="869" y="752"/>
                </a:moveTo>
                <a:cubicBezTo>
                  <a:pt x="858" y="770"/>
                  <a:pt x="865" y="784"/>
                  <a:pt x="900" y="813"/>
                </a:cubicBezTo>
                <a:cubicBezTo>
                  <a:pt x="926" y="809"/>
                  <a:pt x="948" y="801"/>
                  <a:pt x="949" y="772"/>
                </a:cubicBezTo>
                <a:cubicBezTo>
                  <a:pt x="950" y="752"/>
                  <a:pt x="936" y="735"/>
                  <a:pt x="917" y="733"/>
                </a:cubicBezTo>
                <a:cubicBezTo>
                  <a:pt x="898" y="731"/>
                  <a:pt x="879" y="733"/>
                  <a:pt x="869" y="752"/>
                </a:cubicBezTo>
                <a:close/>
                <a:moveTo>
                  <a:pt x="1165" y="594"/>
                </a:moveTo>
                <a:cubicBezTo>
                  <a:pt x="1185" y="599"/>
                  <a:pt x="1215" y="583"/>
                  <a:pt x="1221" y="564"/>
                </a:cubicBezTo>
                <a:cubicBezTo>
                  <a:pt x="1226" y="545"/>
                  <a:pt x="1208" y="517"/>
                  <a:pt x="1186" y="511"/>
                </a:cubicBezTo>
                <a:cubicBezTo>
                  <a:pt x="1166" y="506"/>
                  <a:pt x="1147" y="518"/>
                  <a:pt x="1142" y="540"/>
                </a:cubicBezTo>
                <a:cubicBezTo>
                  <a:pt x="1136" y="564"/>
                  <a:pt x="1146" y="589"/>
                  <a:pt x="1165" y="594"/>
                </a:cubicBezTo>
                <a:close/>
                <a:moveTo>
                  <a:pt x="1065" y="27"/>
                </a:moveTo>
                <a:cubicBezTo>
                  <a:pt x="1092" y="35"/>
                  <a:pt x="1123" y="28"/>
                  <a:pt x="1132" y="9"/>
                </a:cubicBezTo>
                <a:cubicBezTo>
                  <a:pt x="1133" y="6"/>
                  <a:pt x="1134" y="3"/>
                  <a:pt x="1135" y="0"/>
                </a:cubicBezTo>
                <a:cubicBezTo>
                  <a:pt x="1030" y="0"/>
                  <a:pt x="1030" y="0"/>
                  <a:pt x="1030" y="0"/>
                </a:cubicBezTo>
                <a:cubicBezTo>
                  <a:pt x="1035" y="15"/>
                  <a:pt x="1046" y="22"/>
                  <a:pt x="1065" y="27"/>
                </a:cubicBezTo>
                <a:close/>
                <a:moveTo>
                  <a:pt x="1030" y="819"/>
                </a:moveTo>
                <a:cubicBezTo>
                  <a:pt x="1026" y="830"/>
                  <a:pt x="1021" y="842"/>
                  <a:pt x="1017" y="853"/>
                </a:cubicBezTo>
                <a:cubicBezTo>
                  <a:pt x="1036" y="873"/>
                  <a:pt x="1054" y="881"/>
                  <a:pt x="1078" y="863"/>
                </a:cubicBezTo>
                <a:cubicBezTo>
                  <a:pt x="1082" y="816"/>
                  <a:pt x="1078" y="812"/>
                  <a:pt x="1030" y="819"/>
                </a:cubicBezTo>
                <a:close/>
                <a:moveTo>
                  <a:pt x="1149" y="777"/>
                </a:moveTo>
                <a:cubicBezTo>
                  <a:pt x="1164" y="765"/>
                  <a:pt x="1169" y="750"/>
                  <a:pt x="1160" y="733"/>
                </a:cubicBezTo>
                <a:cubicBezTo>
                  <a:pt x="1148" y="710"/>
                  <a:pt x="1127" y="705"/>
                  <a:pt x="1091" y="717"/>
                </a:cubicBezTo>
                <a:cubicBezTo>
                  <a:pt x="1089" y="730"/>
                  <a:pt x="1086" y="745"/>
                  <a:pt x="1083" y="761"/>
                </a:cubicBezTo>
                <a:cubicBezTo>
                  <a:pt x="1121" y="792"/>
                  <a:pt x="1129" y="794"/>
                  <a:pt x="1149" y="777"/>
                </a:cubicBezTo>
                <a:close/>
                <a:moveTo>
                  <a:pt x="1071" y="1261"/>
                </a:moveTo>
                <a:cubicBezTo>
                  <a:pt x="1088" y="1262"/>
                  <a:pt x="1100" y="1257"/>
                  <a:pt x="1106" y="1239"/>
                </a:cubicBezTo>
                <a:cubicBezTo>
                  <a:pt x="1112" y="1220"/>
                  <a:pt x="1104" y="1192"/>
                  <a:pt x="1088" y="1186"/>
                </a:cubicBezTo>
                <a:cubicBezTo>
                  <a:pt x="1062" y="1177"/>
                  <a:pt x="1044" y="1188"/>
                  <a:pt x="1031" y="1211"/>
                </a:cubicBezTo>
                <a:cubicBezTo>
                  <a:pt x="1037" y="1250"/>
                  <a:pt x="1045" y="1260"/>
                  <a:pt x="1071" y="1261"/>
                </a:cubicBezTo>
                <a:close/>
                <a:moveTo>
                  <a:pt x="1006" y="1834"/>
                </a:moveTo>
                <a:cubicBezTo>
                  <a:pt x="1013" y="1828"/>
                  <a:pt x="1019" y="1822"/>
                  <a:pt x="1029" y="1814"/>
                </a:cubicBezTo>
                <a:cubicBezTo>
                  <a:pt x="1026" y="1804"/>
                  <a:pt x="1024" y="1792"/>
                  <a:pt x="1018" y="1783"/>
                </a:cubicBezTo>
                <a:cubicBezTo>
                  <a:pt x="1009" y="1768"/>
                  <a:pt x="987" y="1766"/>
                  <a:pt x="974" y="1776"/>
                </a:cubicBezTo>
                <a:cubicBezTo>
                  <a:pt x="963" y="1785"/>
                  <a:pt x="962" y="1804"/>
                  <a:pt x="973" y="1818"/>
                </a:cubicBezTo>
                <a:cubicBezTo>
                  <a:pt x="981" y="1829"/>
                  <a:pt x="992" y="1835"/>
                  <a:pt x="1006" y="1834"/>
                </a:cubicBezTo>
                <a:close/>
                <a:moveTo>
                  <a:pt x="1181" y="980"/>
                </a:moveTo>
                <a:cubicBezTo>
                  <a:pt x="1184" y="970"/>
                  <a:pt x="1179" y="954"/>
                  <a:pt x="1171" y="944"/>
                </a:cubicBezTo>
                <a:cubicBezTo>
                  <a:pt x="1159" y="928"/>
                  <a:pt x="1139" y="933"/>
                  <a:pt x="1126" y="943"/>
                </a:cubicBezTo>
                <a:cubicBezTo>
                  <a:pt x="1106" y="958"/>
                  <a:pt x="1107" y="979"/>
                  <a:pt x="1121" y="1002"/>
                </a:cubicBezTo>
                <a:cubicBezTo>
                  <a:pt x="1148" y="1008"/>
                  <a:pt x="1172" y="1007"/>
                  <a:pt x="1181" y="980"/>
                </a:cubicBezTo>
                <a:close/>
                <a:moveTo>
                  <a:pt x="1008" y="1070"/>
                </a:moveTo>
                <a:cubicBezTo>
                  <a:pt x="991" y="1065"/>
                  <a:pt x="969" y="1077"/>
                  <a:pt x="964" y="1094"/>
                </a:cubicBezTo>
                <a:cubicBezTo>
                  <a:pt x="960" y="1110"/>
                  <a:pt x="970" y="1130"/>
                  <a:pt x="986" y="1135"/>
                </a:cubicBezTo>
                <a:cubicBezTo>
                  <a:pt x="1002" y="1142"/>
                  <a:pt x="1024" y="1134"/>
                  <a:pt x="1030" y="1120"/>
                </a:cubicBezTo>
                <a:cubicBezTo>
                  <a:pt x="1037" y="1102"/>
                  <a:pt x="1026" y="1076"/>
                  <a:pt x="1008" y="1070"/>
                </a:cubicBezTo>
                <a:close/>
                <a:moveTo>
                  <a:pt x="1229" y="650"/>
                </a:moveTo>
                <a:cubicBezTo>
                  <a:pt x="1216" y="654"/>
                  <a:pt x="1202" y="667"/>
                  <a:pt x="1197" y="679"/>
                </a:cubicBezTo>
                <a:cubicBezTo>
                  <a:pt x="1189" y="701"/>
                  <a:pt x="1208" y="711"/>
                  <a:pt x="1231" y="722"/>
                </a:cubicBezTo>
                <a:cubicBezTo>
                  <a:pt x="1242" y="708"/>
                  <a:pt x="1253" y="695"/>
                  <a:pt x="1261" y="684"/>
                </a:cubicBezTo>
                <a:cubicBezTo>
                  <a:pt x="1256" y="664"/>
                  <a:pt x="1252" y="644"/>
                  <a:pt x="1229" y="650"/>
                </a:cubicBezTo>
                <a:close/>
                <a:moveTo>
                  <a:pt x="1180" y="1165"/>
                </a:moveTo>
                <a:cubicBezTo>
                  <a:pt x="1205" y="1165"/>
                  <a:pt x="1212" y="1147"/>
                  <a:pt x="1208" y="1097"/>
                </a:cubicBezTo>
                <a:cubicBezTo>
                  <a:pt x="1186" y="1095"/>
                  <a:pt x="1166" y="1086"/>
                  <a:pt x="1152" y="1108"/>
                </a:cubicBezTo>
                <a:cubicBezTo>
                  <a:pt x="1153" y="1155"/>
                  <a:pt x="1158" y="1166"/>
                  <a:pt x="1180" y="1165"/>
                </a:cubicBezTo>
                <a:close/>
                <a:moveTo>
                  <a:pt x="1238" y="977"/>
                </a:moveTo>
                <a:cubicBezTo>
                  <a:pt x="1241" y="992"/>
                  <a:pt x="1244" y="1007"/>
                  <a:pt x="1248" y="1028"/>
                </a:cubicBezTo>
                <a:cubicBezTo>
                  <a:pt x="1267" y="1019"/>
                  <a:pt x="1282" y="1013"/>
                  <a:pt x="1296" y="1007"/>
                </a:cubicBezTo>
                <a:cubicBezTo>
                  <a:pt x="1283" y="956"/>
                  <a:pt x="1277" y="953"/>
                  <a:pt x="1238" y="977"/>
                </a:cubicBezTo>
                <a:close/>
                <a:moveTo>
                  <a:pt x="1330" y="1224"/>
                </a:moveTo>
                <a:cubicBezTo>
                  <a:pt x="1339" y="1223"/>
                  <a:pt x="1354" y="1211"/>
                  <a:pt x="1354" y="1203"/>
                </a:cubicBezTo>
                <a:cubicBezTo>
                  <a:pt x="1355" y="1190"/>
                  <a:pt x="1351" y="1171"/>
                  <a:pt x="1342" y="1164"/>
                </a:cubicBezTo>
                <a:cubicBezTo>
                  <a:pt x="1325" y="1150"/>
                  <a:pt x="1312" y="1167"/>
                  <a:pt x="1298" y="1182"/>
                </a:cubicBezTo>
                <a:cubicBezTo>
                  <a:pt x="1303" y="1202"/>
                  <a:pt x="1302" y="1226"/>
                  <a:pt x="1330" y="1224"/>
                </a:cubicBezTo>
                <a:close/>
                <a:moveTo>
                  <a:pt x="1228" y="809"/>
                </a:moveTo>
                <a:cubicBezTo>
                  <a:pt x="1218" y="793"/>
                  <a:pt x="1203" y="792"/>
                  <a:pt x="1188" y="800"/>
                </a:cubicBezTo>
                <a:cubicBezTo>
                  <a:pt x="1168" y="810"/>
                  <a:pt x="1169" y="834"/>
                  <a:pt x="1192" y="863"/>
                </a:cubicBezTo>
                <a:cubicBezTo>
                  <a:pt x="1231" y="842"/>
                  <a:pt x="1240" y="828"/>
                  <a:pt x="1228" y="809"/>
                </a:cubicBezTo>
                <a:close/>
                <a:moveTo>
                  <a:pt x="1280" y="1321"/>
                </a:moveTo>
                <a:cubicBezTo>
                  <a:pt x="1275" y="1338"/>
                  <a:pt x="1275" y="1358"/>
                  <a:pt x="1295" y="1369"/>
                </a:cubicBezTo>
                <a:cubicBezTo>
                  <a:pt x="1310" y="1377"/>
                  <a:pt x="1326" y="1388"/>
                  <a:pt x="1341" y="1373"/>
                </a:cubicBezTo>
                <a:cubicBezTo>
                  <a:pt x="1366" y="1349"/>
                  <a:pt x="1353" y="1323"/>
                  <a:pt x="1341" y="1296"/>
                </a:cubicBezTo>
                <a:cubicBezTo>
                  <a:pt x="1312" y="1292"/>
                  <a:pt x="1289" y="1293"/>
                  <a:pt x="1280" y="1321"/>
                </a:cubicBezTo>
                <a:close/>
                <a:moveTo>
                  <a:pt x="1393" y="659"/>
                </a:moveTo>
                <a:cubicBezTo>
                  <a:pt x="1360" y="637"/>
                  <a:pt x="1341" y="637"/>
                  <a:pt x="1325" y="657"/>
                </a:cubicBezTo>
                <a:cubicBezTo>
                  <a:pt x="1310" y="674"/>
                  <a:pt x="1316" y="687"/>
                  <a:pt x="1350" y="714"/>
                </a:cubicBezTo>
                <a:cubicBezTo>
                  <a:pt x="1391" y="704"/>
                  <a:pt x="1393" y="701"/>
                  <a:pt x="1393" y="659"/>
                </a:cubicBezTo>
                <a:close/>
                <a:moveTo>
                  <a:pt x="474" y="430"/>
                </a:moveTo>
                <a:cubicBezTo>
                  <a:pt x="471" y="439"/>
                  <a:pt x="469" y="448"/>
                  <a:pt x="466" y="456"/>
                </a:cubicBezTo>
                <a:cubicBezTo>
                  <a:pt x="479" y="474"/>
                  <a:pt x="493" y="475"/>
                  <a:pt x="507" y="465"/>
                </a:cubicBezTo>
                <a:cubicBezTo>
                  <a:pt x="517" y="458"/>
                  <a:pt x="515" y="448"/>
                  <a:pt x="510" y="438"/>
                </a:cubicBezTo>
                <a:cubicBezTo>
                  <a:pt x="502" y="420"/>
                  <a:pt x="489" y="422"/>
                  <a:pt x="474" y="430"/>
                </a:cubicBezTo>
                <a:close/>
                <a:moveTo>
                  <a:pt x="569" y="1407"/>
                </a:moveTo>
                <a:cubicBezTo>
                  <a:pt x="594" y="1409"/>
                  <a:pt x="624" y="1381"/>
                  <a:pt x="627" y="1352"/>
                </a:cubicBezTo>
                <a:cubicBezTo>
                  <a:pt x="629" y="1326"/>
                  <a:pt x="610" y="1305"/>
                  <a:pt x="581" y="1303"/>
                </a:cubicBezTo>
                <a:cubicBezTo>
                  <a:pt x="550" y="1301"/>
                  <a:pt x="522" y="1320"/>
                  <a:pt x="520" y="1344"/>
                </a:cubicBezTo>
                <a:cubicBezTo>
                  <a:pt x="517" y="1369"/>
                  <a:pt x="545" y="1404"/>
                  <a:pt x="569" y="1407"/>
                </a:cubicBezTo>
                <a:close/>
                <a:moveTo>
                  <a:pt x="574" y="98"/>
                </a:moveTo>
                <a:cubicBezTo>
                  <a:pt x="592" y="92"/>
                  <a:pt x="598" y="78"/>
                  <a:pt x="596" y="60"/>
                </a:cubicBezTo>
                <a:cubicBezTo>
                  <a:pt x="576" y="40"/>
                  <a:pt x="567" y="38"/>
                  <a:pt x="552" y="48"/>
                </a:cubicBezTo>
                <a:cubicBezTo>
                  <a:pt x="542" y="55"/>
                  <a:pt x="536" y="63"/>
                  <a:pt x="541" y="76"/>
                </a:cubicBezTo>
                <a:cubicBezTo>
                  <a:pt x="546" y="89"/>
                  <a:pt x="562" y="102"/>
                  <a:pt x="574" y="98"/>
                </a:cubicBezTo>
                <a:close/>
                <a:moveTo>
                  <a:pt x="571" y="170"/>
                </a:moveTo>
                <a:cubicBezTo>
                  <a:pt x="550" y="144"/>
                  <a:pt x="542" y="140"/>
                  <a:pt x="530" y="150"/>
                </a:cubicBezTo>
                <a:cubicBezTo>
                  <a:pt x="516" y="161"/>
                  <a:pt x="520" y="174"/>
                  <a:pt x="544" y="201"/>
                </a:cubicBezTo>
                <a:cubicBezTo>
                  <a:pt x="557" y="193"/>
                  <a:pt x="572" y="189"/>
                  <a:pt x="571" y="170"/>
                </a:cubicBezTo>
                <a:close/>
                <a:moveTo>
                  <a:pt x="683" y="363"/>
                </a:moveTo>
                <a:cubicBezTo>
                  <a:pt x="690" y="348"/>
                  <a:pt x="679" y="335"/>
                  <a:pt x="654" y="328"/>
                </a:cubicBezTo>
                <a:cubicBezTo>
                  <a:pt x="640" y="357"/>
                  <a:pt x="641" y="369"/>
                  <a:pt x="656" y="374"/>
                </a:cubicBezTo>
                <a:cubicBezTo>
                  <a:pt x="669" y="379"/>
                  <a:pt x="678" y="373"/>
                  <a:pt x="683" y="363"/>
                </a:cubicBezTo>
                <a:close/>
                <a:moveTo>
                  <a:pt x="844" y="344"/>
                </a:moveTo>
                <a:cubicBezTo>
                  <a:pt x="829" y="340"/>
                  <a:pt x="822" y="347"/>
                  <a:pt x="808" y="377"/>
                </a:cubicBezTo>
                <a:cubicBezTo>
                  <a:pt x="822" y="405"/>
                  <a:pt x="831" y="411"/>
                  <a:pt x="853" y="406"/>
                </a:cubicBezTo>
                <a:cubicBezTo>
                  <a:pt x="867" y="402"/>
                  <a:pt x="874" y="394"/>
                  <a:pt x="874" y="380"/>
                </a:cubicBezTo>
                <a:cubicBezTo>
                  <a:pt x="874" y="365"/>
                  <a:pt x="859" y="347"/>
                  <a:pt x="844" y="344"/>
                </a:cubicBezTo>
                <a:close/>
                <a:moveTo>
                  <a:pt x="286" y="420"/>
                </a:moveTo>
                <a:cubicBezTo>
                  <a:pt x="280" y="427"/>
                  <a:pt x="278" y="441"/>
                  <a:pt x="280" y="449"/>
                </a:cubicBezTo>
                <a:cubicBezTo>
                  <a:pt x="284" y="465"/>
                  <a:pt x="305" y="467"/>
                  <a:pt x="337" y="457"/>
                </a:cubicBezTo>
                <a:cubicBezTo>
                  <a:pt x="347" y="430"/>
                  <a:pt x="346" y="421"/>
                  <a:pt x="331" y="412"/>
                </a:cubicBezTo>
                <a:cubicBezTo>
                  <a:pt x="320" y="405"/>
                  <a:pt x="295" y="407"/>
                  <a:pt x="286" y="420"/>
                </a:cubicBezTo>
                <a:close/>
                <a:moveTo>
                  <a:pt x="666" y="503"/>
                </a:moveTo>
                <a:cubicBezTo>
                  <a:pt x="667" y="487"/>
                  <a:pt x="658" y="482"/>
                  <a:pt x="627" y="481"/>
                </a:cubicBezTo>
                <a:cubicBezTo>
                  <a:pt x="608" y="505"/>
                  <a:pt x="608" y="507"/>
                  <a:pt x="626" y="531"/>
                </a:cubicBezTo>
                <a:cubicBezTo>
                  <a:pt x="654" y="530"/>
                  <a:pt x="665" y="522"/>
                  <a:pt x="666" y="503"/>
                </a:cubicBezTo>
                <a:close/>
                <a:moveTo>
                  <a:pt x="279" y="328"/>
                </a:moveTo>
                <a:cubicBezTo>
                  <a:pt x="264" y="323"/>
                  <a:pt x="254" y="330"/>
                  <a:pt x="247" y="343"/>
                </a:cubicBezTo>
                <a:cubicBezTo>
                  <a:pt x="239" y="355"/>
                  <a:pt x="244" y="365"/>
                  <a:pt x="253" y="377"/>
                </a:cubicBezTo>
                <a:cubicBezTo>
                  <a:pt x="270" y="380"/>
                  <a:pt x="284" y="378"/>
                  <a:pt x="290" y="362"/>
                </a:cubicBezTo>
                <a:cubicBezTo>
                  <a:pt x="296" y="349"/>
                  <a:pt x="289" y="337"/>
                  <a:pt x="279" y="328"/>
                </a:cubicBezTo>
                <a:close/>
                <a:moveTo>
                  <a:pt x="194" y="468"/>
                </a:moveTo>
                <a:cubicBezTo>
                  <a:pt x="171" y="506"/>
                  <a:pt x="177" y="519"/>
                  <a:pt x="222" y="530"/>
                </a:cubicBezTo>
                <a:cubicBezTo>
                  <a:pt x="246" y="513"/>
                  <a:pt x="250" y="506"/>
                  <a:pt x="244" y="488"/>
                </a:cubicBezTo>
                <a:cubicBezTo>
                  <a:pt x="237" y="468"/>
                  <a:pt x="229" y="464"/>
                  <a:pt x="194" y="468"/>
                </a:cubicBezTo>
                <a:close/>
                <a:moveTo>
                  <a:pt x="343" y="172"/>
                </a:moveTo>
                <a:cubicBezTo>
                  <a:pt x="334" y="161"/>
                  <a:pt x="329" y="144"/>
                  <a:pt x="310" y="152"/>
                </a:cubicBezTo>
                <a:cubicBezTo>
                  <a:pt x="300" y="156"/>
                  <a:pt x="291" y="164"/>
                  <a:pt x="294" y="178"/>
                </a:cubicBezTo>
                <a:cubicBezTo>
                  <a:pt x="299" y="195"/>
                  <a:pt x="311" y="199"/>
                  <a:pt x="329" y="197"/>
                </a:cubicBezTo>
                <a:cubicBezTo>
                  <a:pt x="333" y="190"/>
                  <a:pt x="338" y="182"/>
                  <a:pt x="343" y="172"/>
                </a:cubicBezTo>
                <a:close/>
                <a:moveTo>
                  <a:pt x="309" y="583"/>
                </a:moveTo>
                <a:cubicBezTo>
                  <a:pt x="287" y="588"/>
                  <a:pt x="282" y="606"/>
                  <a:pt x="279" y="627"/>
                </a:cubicBezTo>
                <a:cubicBezTo>
                  <a:pt x="291" y="635"/>
                  <a:pt x="302" y="642"/>
                  <a:pt x="314" y="649"/>
                </a:cubicBezTo>
                <a:cubicBezTo>
                  <a:pt x="342" y="629"/>
                  <a:pt x="349" y="619"/>
                  <a:pt x="345" y="606"/>
                </a:cubicBezTo>
                <a:cubicBezTo>
                  <a:pt x="341" y="592"/>
                  <a:pt x="322" y="580"/>
                  <a:pt x="309" y="583"/>
                </a:cubicBezTo>
                <a:close/>
                <a:moveTo>
                  <a:pt x="630" y="273"/>
                </a:moveTo>
                <a:cubicBezTo>
                  <a:pt x="644" y="277"/>
                  <a:pt x="654" y="265"/>
                  <a:pt x="657" y="254"/>
                </a:cubicBezTo>
                <a:cubicBezTo>
                  <a:pt x="662" y="237"/>
                  <a:pt x="652" y="225"/>
                  <a:pt x="634" y="218"/>
                </a:cubicBezTo>
                <a:cubicBezTo>
                  <a:pt x="616" y="226"/>
                  <a:pt x="603" y="237"/>
                  <a:pt x="609" y="256"/>
                </a:cubicBezTo>
                <a:cubicBezTo>
                  <a:pt x="612" y="263"/>
                  <a:pt x="622" y="270"/>
                  <a:pt x="630" y="273"/>
                </a:cubicBezTo>
                <a:close/>
                <a:moveTo>
                  <a:pt x="719" y="279"/>
                </a:moveTo>
                <a:cubicBezTo>
                  <a:pt x="736" y="307"/>
                  <a:pt x="741" y="308"/>
                  <a:pt x="765" y="284"/>
                </a:cubicBezTo>
                <a:cubicBezTo>
                  <a:pt x="763" y="276"/>
                  <a:pt x="760" y="267"/>
                  <a:pt x="758" y="258"/>
                </a:cubicBezTo>
                <a:cubicBezTo>
                  <a:pt x="739" y="255"/>
                  <a:pt x="725" y="258"/>
                  <a:pt x="719" y="279"/>
                </a:cubicBezTo>
                <a:close/>
                <a:moveTo>
                  <a:pt x="744" y="50"/>
                </a:moveTo>
                <a:cubicBezTo>
                  <a:pt x="757" y="46"/>
                  <a:pt x="769" y="27"/>
                  <a:pt x="766" y="14"/>
                </a:cubicBezTo>
                <a:cubicBezTo>
                  <a:pt x="765" y="8"/>
                  <a:pt x="762" y="3"/>
                  <a:pt x="758" y="0"/>
                </a:cubicBezTo>
                <a:cubicBezTo>
                  <a:pt x="709" y="0"/>
                  <a:pt x="709" y="0"/>
                  <a:pt x="709" y="0"/>
                </a:cubicBezTo>
                <a:cubicBezTo>
                  <a:pt x="701" y="6"/>
                  <a:pt x="700" y="15"/>
                  <a:pt x="704" y="27"/>
                </a:cubicBezTo>
                <a:cubicBezTo>
                  <a:pt x="710" y="43"/>
                  <a:pt x="728" y="54"/>
                  <a:pt x="744" y="50"/>
                </a:cubicBezTo>
                <a:close/>
                <a:moveTo>
                  <a:pt x="595" y="683"/>
                </a:moveTo>
                <a:cubicBezTo>
                  <a:pt x="610" y="677"/>
                  <a:pt x="618" y="658"/>
                  <a:pt x="612" y="642"/>
                </a:cubicBezTo>
                <a:cubicBezTo>
                  <a:pt x="607" y="630"/>
                  <a:pt x="589" y="624"/>
                  <a:pt x="572" y="629"/>
                </a:cubicBezTo>
                <a:cubicBezTo>
                  <a:pt x="557" y="635"/>
                  <a:pt x="549" y="649"/>
                  <a:pt x="555" y="663"/>
                </a:cubicBezTo>
                <a:cubicBezTo>
                  <a:pt x="563" y="680"/>
                  <a:pt x="580" y="689"/>
                  <a:pt x="595" y="683"/>
                </a:cubicBezTo>
                <a:close/>
                <a:moveTo>
                  <a:pt x="691" y="461"/>
                </a:moveTo>
                <a:cubicBezTo>
                  <a:pt x="703" y="469"/>
                  <a:pt x="714" y="479"/>
                  <a:pt x="724" y="466"/>
                </a:cubicBezTo>
                <a:cubicBezTo>
                  <a:pt x="729" y="458"/>
                  <a:pt x="732" y="445"/>
                  <a:pt x="729" y="436"/>
                </a:cubicBezTo>
                <a:cubicBezTo>
                  <a:pt x="725" y="419"/>
                  <a:pt x="710" y="422"/>
                  <a:pt x="692" y="425"/>
                </a:cubicBezTo>
                <a:cubicBezTo>
                  <a:pt x="691" y="439"/>
                  <a:pt x="691" y="450"/>
                  <a:pt x="691" y="461"/>
                </a:cubicBezTo>
                <a:close/>
                <a:moveTo>
                  <a:pt x="832" y="276"/>
                </a:moveTo>
                <a:cubicBezTo>
                  <a:pt x="840" y="288"/>
                  <a:pt x="855" y="291"/>
                  <a:pt x="867" y="284"/>
                </a:cubicBezTo>
                <a:cubicBezTo>
                  <a:pt x="879" y="277"/>
                  <a:pt x="888" y="268"/>
                  <a:pt x="886" y="253"/>
                </a:cubicBezTo>
                <a:cubicBezTo>
                  <a:pt x="884" y="237"/>
                  <a:pt x="875" y="233"/>
                  <a:pt x="842" y="231"/>
                </a:cubicBezTo>
                <a:cubicBezTo>
                  <a:pt x="829" y="245"/>
                  <a:pt x="820" y="258"/>
                  <a:pt x="832" y="276"/>
                </a:cubicBezTo>
                <a:close/>
                <a:moveTo>
                  <a:pt x="841" y="170"/>
                </a:moveTo>
                <a:cubicBezTo>
                  <a:pt x="859" y="164"/>
                  <a:pt x="866" y="142"/>
                  <a:pt x="859" y="120"/>
                </a:cubicBezTo>
                <a:cubicBezTo>
                  <a:pt x="853" y="104"/>
                  <a:pt x="829" y="92"/>
                  <a:pt x="812" y="99"/>
                </a:cubicBezTo>
                <a:cubicBezTo>
                  <a:pt x="797" y="104"/>
                  <a:pt x="786" y="136"/>
                  <a:pt x="793" y="153"/>
                </a:cubicBezTo>
                <a:cubicBezTo>
                  <a:pt x="799" y="168"/>
                  <a:pt x="823" y="177"/>
                  <a:pt x="841" y="170"/>
                </a:cubicBezTo>
                <a:close/>
                <a:moveTo>
                  <a:pt x="736" y="224"/>
                </a:moveTo>
                <a:cubicBezTo>
                  <a:pt x="749" y="217"/>
                  <a:pt x="756" y="199"/>
                  <a:pt x="749" y="184"/>
                </a:cubicBezTo>
                <a:cubicBezTo>
                  <a:pt x="743" y="167"/>
                  <a:pt x="725" y="160"/>
                  <a:pt x="709" y="167"/>
                </a:cubicBezTo>
                <a:cubicBezTo>
                  <a:pt x="693" y="173"/>
                  <a:pt x="684" y="192"/>
                  <a:pt x="691" y="207"/>
                </a:cubicBezTo>
                <a:cubicBezTo>
                  <a:pt x="698" y="223"/>
                  <a:pt x="721" y="231"/>
                  <a:pt x="736" y="224"/>
                </a:cubicBezTo>
                <a:close/>
                <a:moveTo>
                  <a:pt x="577" y="573"/>
                </a:moveTo>
                <a:cubicBezTo>
                  <a:pt x="594" y="545"/>
                  <a:pt x="594" y="543"/>
                  <a:pt x="570" y="525"/>
                </a:cubicBezTo>
                <a:cubicBezTo>
                  <a:pt x="555" y="531"/>
                  <a:pt x="544" y="541"/>
                  <a:pt x="549" y="559"/>
                </a:cubicBezTo>
                <a:cubicBezTo>
                  <a:pt x="552" y="573"/>
                  <a:pt x="563" y="578"/>
                  <a:pt x="577" y="573"/>
                </a:cubicBezTo>
                <a:close/>
                <a:moveTo>
                  <a:pt x="535" y="380"/>
                </a:moveTo>
                <a:cubicBezTo>
                  <a:pt x="543" y="381"/>
                  <a:pt x="554" y="374"/>
                  <a:pt x="557" y="367"/>
                </a:cubicBezTo>
                <a:cubicBezTo>
                  <a:pt x="563" y="356"/>
                  <a:pt x="553" y="348"/>
                  <a:pt x="529" y="343"/>
                </a:cubicBezTo>
                <a:cubicBezTo>
                  <a:pt x="520" y="364"/>
                  <a:pt x="522" y="380"/>
                  <a:pt x="535" y="380"/>
                </a:cubicBezTo>
                <a:close/>
                <a:moveTo>
                  <a:pt x="570" y="445"/>
                </a:moveTo>
                <a:cubicBezTo>
                  <a:pt x="575" y="456"/>
                  <a:pt x="593" y="464"/>
                  <a:pt x="604" y="459"/>
                </a:cubicBezTo>
                <a:cubicBezTo>
                  <a:pt x="615" y="455"/>
                  <a:pt x="620" y="440"/>
                  <a:pt x="615" y="425"/>
                </a:cubicBezTo>
                <a:cubicBezTo>
                  <a:pt x="610" y="412"/>
                  <a:pt x="597" y="407"/>
                  <a:pt x="582" y="412"/>
                </a:cubicBezTo>
                <a:cubicBezTo>
                  <a:pt x="571" y="417"/>
                  <a:pt x="565" y="433"/>
                  <a:pt x="570" y="445"/>
                </a:cubicBezTo>
                <a:close/>
                <a:moveTo>
                  <a:pt x="532" y="290"/>
                </a:moveTo>
                <a:cubicBezTo>
                  <a:pt x="561" y="314"/>
                  <a:pt x="566" y="313"/>
                  <a:pt x="578" y="283"/>
                </a:cubicBezTo>
                <a:cubicBezTo>
                  <a:pt x="570" y="275"/>
                  <a:pt x="561" y="268"/>
                  <a:pt x="550" y="258"/>
                </a:cubicBezTo>
                <a:cubicBezTo>
                  <a:pt x="543" y="271"/>
                  <a:pt x="537" y="281"/>
                  <a:pt x="532" y="290"/>
                </a:cubicBezTo>
                <a:close/>
                <a:moveTo>
                  <a:pt x="670" y="130"/>
                </a:moveTo>
                <a:cubicBezTo>
                  <a:pt x="682" y="126"/>
                  <a:pt x="689" y="110"/>
                  <a:pt x="684" y="98"/>
                </a:cubicBezTo>
                <a:cubicBezTo>
                  <a:pt x="680" y="87"/>
                  <a:pt x="665" y="80"/>
                  <a:pt x="654" y="83"/>
                </a:cubicBezTo>
                <a:cubicBezTo>
                  <a:pt x="642" y="87"/>
                  <a:pt x="633" y="101"/>
                  <a:pt x="636" y="111"/>
                </a:cubicBezTo>
                <a:cubicBezTo>
                  <a:pt x="639" y="125"/>
                  <a:pt x="656" y="135"/>
                  <a:pt x="670" y="130"/>
                </a:cubicBezTo>
                <a:close/>
                <a:moveTo>
                  <a:pt x="1060" y="679"/>
                </a:moveTo>
                <a:cubicBezTo>
                  <a:pt x="1069" y="635"/>
                  <a:pt x="1063" y="621"/>
                  <a:pt x="1034" y="609"/>
                </a:cubicBezTo>
                <a:cubicBezTo>
                  <a:pt x="1016" y="601"/>
                  <a:pt x="1001" y="605"/>
                  <a:pt x="989" y="621"/>
                </a:cubicBezTo>
                <a:cubicBezTo>
                  <a:pt x="977" y="637"/>
                  <a:pt x="978" y="669"/>
                  <a:pt x="992" y="685"/>
                </a:cubicBezTo>
                <a:cubicBezTo>
                  <a:pt x="1007" y="702"/>
                  <a:pt x="1019" y="701"/>
                  <a:pt x="1060" y="679"/>
                </a:cubicBezTo>
                <a:close/>
                <a:moveTo>
                  <a:pt x="2509" y="157"/>
                </a:moveTo>
                <a:cubicBezTo>
                  <a:pt x="2504" y="191"/>
                  <a:pt x="2530" y="205"/>
                  <a:pt x="2558" y="220"/>
                </a:cubicBezTo>
                <a:cubicBezTo>
                  <a:pt x="2583" y="205"/>
                  <a:pt x="2602" y="190"/>
                  <a:pt x="2592" y="162"/>
                </a:cubicBezTo>
                <a:cubicBezTo>
                  <a:pt x="2586" y="144"/>
                  <a:pt x="2573" y="129"/>
                  <a:pt x="2550" y="132"/>
                </a:cubicBezTo>
                <a:cubicBezTo>
                  <a:pt x="2533" y="134"/>
                  <a:pt x="2512" y="135"/>
                  <a:pt x="2509" y="157"/>
                </a:cubicBezTo>
                <a:close/>
                <a:moveTo>
                  <a:pt x="2485" y="93"/>
                </a:moveTo>
                <a:cubicBezTo>
                  <a:pt x="2496" y="84"/>
                  <a:pt x="2507" y="75"/>
                  <a:pt x="2522" y="62"/>
                </a:cubicBezTo>
                <a:cubicBezTo>
                  <a:pt x="2517" y="46"/>
                  <a:pt x="2515" y="26"/>
                  <a:pt x="2505" y="11"/>
                </a:cubicBezTo>
                <a:cubicBezTo>
                  <a:pt x="2503" y="7"/>
                  <a:pt x="2499" y="3"/>
                  <a:pt x="2495" y="0"/>
                </a:cubicBezTo>
                <a:cubicBezTo>
                  <a:pt x="2433" y="0"/>
                  <a:pt x="2433" y="0"/>
                  <a:pt x="2433" y="0"/>
                </a:cubicBezTo>
                <a:cubicBezTo>
                  <a:pt x="2415" y="14"/>
                  <a:pt x="2414" y="45"/>
                  <a:pt x="2432" y="68"/>
                </a:cubicBezTo>
                <a:cubicBezTo>
                  <a:pt x="2445" y="86"/>
                  <a:pt x="2462" y="96"/>
                  <a:pt x="2485" y="93"/>
                </a:cubicBezTo>
                <a:close/>
                <a:moveTo>
                  <a:pt x="2571" y="457"/>
                </a:moveTo>
                <a:cubicBezTo>
                  <a:pt x="2590" y="434"/>
                  <a:pt x="2587" y="412"/>
                  <a:pt x="2570" y="389"/>
                </a:cubicBezTo>
                <a:cubicBezTo>
                  <a:pt x="2525" y="393"/>
                  <a:pt x="2512" y="402"/>
                  <a:pt x="2514" y="425"/>
                </a:cubicBezTo>
                <a:cubicBezTo>
                  <a:pt x="2517" y="450"/>
                  <a:pt x="2533" y="459"/>
                  <a:pt x="2571" y="457"/>
                </a:cubicBezTo>
                <a:close/>
                <a:moveTo>
                  <a:pt x="2547" y="526"/>
                </a:moveTo>
                <a:cubicBezTo>
                  <a:pt x="2529" y="532"/>
                  <a:pt x="2515" y="559"/>
                  <a:pt x="2522" y="576"/>
                </a:cubicBezTo>
                <a:cubicBezTo>
                  <a:pt x="2529" y="595"/>
                  <a:pt x="2561" y="608"/>
                  <a:pt x="2582" y="599"/>
                </a:cubicBezTo>
                <a:cubicBezTo>
                  <a:pt x="2602" y="592"/>
                  <a:pt x="2605" y="578"/>
                  <a:pt x="2595" y="552"/>
                </a:cubicBezTo>
                <a:cubicBezTo>
                  <a:pt x="2585" y="527"/>
                  <a:pt x="2568" y="518"/>
                  <a:pt x="2547" y="526"/>
                </a:cubicBezTo>
                <a:close/>
                <a:moveTo>
                  <a:pt x="2327" y="773"/>
                </a:moveTo>
                <a:cubicBezTo>
                  <a:pt x="2362" y="749"/>
                  <a:pt x="2368" y="740"/>
                  <a:pt x="2359" y="714"/>
                </a:cubicBezTo>
                <a:cubicBezTo>
                  <a:pt x="2349" y="685"/>
                  <a:pt x="2337" y="679"/>
                  <a:pt x="2288" y="685"/>
                </a:cubicBezTo>
                <a:cubicBezTo>
                  <a:pt x="2255" y="740"/>
                  <a:pt x="2263" y="758"/>
                  <a:pt x="2327" y="773"/>
                </a:cubicBezTo>
                <a:close/>
                <a:moveTo>
                  <a:pt x="934" y="2029"/>
                </a:moveTo>
                <a:cubicBezTo>
                  <a:pt x="937" y="2041"/>
                  <a:pt x="951" y="2046"/>
                  <a:pt x="973" y="2044"/>
                </a:cubicBezTo>
                <a:cubicBezTo>
                  <a:pt x="984" y="2019"/>
                  <a:pt x="984" y="2005"/>
                  <a:pt x="972" y="2000"/>
                </a:cubicBezTo>
                <a:cubicBezTo>
                  <a:pt x="963" y="1996"/>
                  <a:pt x="949" y="1997"/>
                  <a:pt x="940" y="2000"/>
                </a:cubicBezTo>
                <a:cubicBezTo>
                  <a:pt x="928" y="2006"/>
                  <a:pt x="931" y="2019"/>
                  <a:pt x="934" y="2029"/>
                </a:cubicBezTo>
                <a:close/>
                <a:moveTo>
                  <a:pt x="2494" y="670"/>
                </a:moveTo>
                <a:cubicBezTo>
                  <a:pt x="2507" y="630"/>
                  <a:pt x="2505" y="618"/>
                  <a:pt x="2485" y="605"/>
                </a:cubicBezTo>
                <a:cubicBezTo>
                  <a:pt x="2469" y="595"/>
                  <a:pt x="2432" y="598"/>
                  <a:pt x="2419" y="616"/>
                </a:cubicBezTo>
                <a:cubicBezTo>
                  <a:pt x="2411" y="626"/>
                  <a:pt x="2408" y="645"/>
                  <a:pt x="2411" y="658"/>
                </a:cubicBezTo>
                <a:cubicBezTo>
                  <a:pt x="2417" y="680"/>
                  <a:pt x="2448" y="683"/>
                  <a:pt x="2494" y="670"/>
                </a:cubicBezTo>
                <a:close/>
                <a:moveTo>
                  <a:pt x="2502" y="260"/>
                </a:moveTo>
                <a:cubicBezTo>
                  <a:pt x="2488" y="244"/>
                  <a:pt x="2481" y="220"/>
                  <a:pt x="2454" y="231"/>
                </a:cubicBezTo>
                <a:cubicBezTo>
                  <a:pt x="2440" y="237"/>
                  <a:pt x="2427" y="249"/>
                  <a:pt x="2432" y="268"/>
                </a:cubicBezTo>
                <a:cubicBezTo>
                  <a:pt x="2438" y="292"/>
                  <a:pt x="2455" y="299"/>
                  <a:pt x="2481" y="296"/>
                </a:cubicBezTo>
                <a:cubicBezTo>
                  <a:pt x="2487" y="285"/>
                  <a:pt x="2494" y="274"/>
                  <a:pt x="2502" y="260"/>
                </a:cubicBezTo>
                <a:close/>
                <a:moveTo>
                  <a:pt x="2699" y="155"/>
                </a:moveTo>
                <a:cubicBezTo>
                  <a:pt x="2710" y="148"/>
                  <a:pt x="2724" y="135"/>
                  <a:pt x="2724" y="124"/>
                </a:cubicBezTo>
                <a:cubicBezTo>
                  <a:pt x="2724" y="97"/>
                  <a:pt x="2704" y="88"/>
                  <a:pt x="2678" y="88"/>
                </a:cubicBezTo>
                <a:cubicBezTo>
                  <a:pt x="2659" y="104"/>
                  <a:pt x="2649" y="122"/>
                  <a:pt x="2662" y="146"/>
                </a:cubicBezTo>
                <a:cubicBezTo>
                  <a:pt x="2671" y="161"/>
                  <a:pt x="2686" y="163"/>
                  <a:pt x="2699" y="155"/>
                </a:cubicBezTo>
                <a:close/>
                <a:moveTo>
                  <a:pt x="2444" y="1262"/>
                </a:moveTo>
                <a:cubicBezTo>
                  <a:pt x="2470" y="1246"/>
                  <a:pt x="2479" y="1214"/>
                  <a:pt x="2466" y="1188"/>
                </a:cubicBezTo>
                <a:cubicBezTo>
                  <a:pt x="2452" y="1162"/>
                  <a:pt x="2434" y="1140"/>
                  <a:pt x="2401" y="1142"/>
                </a:cubicBezTo>
                <a:cubicBezTo>
                  <a:pt x="2368" y="1145"/>
                  <a:pt x="2356" y="1166"/>
                  <a:pt x="2349" y="1235"/>
                </a:cubicBezTo>
                <a:cubicBezTo>
                  <a:pt x="2377" y="1265"/>
                  <a:pt x="2405" y="1286"/>
                  <a:pt x="2444" y="1262"/>
                </a:cubicBezTo>
                <a:close/>
                <a:moveTo>
                  <a:pt x="2294" y="531"/>
                </a:moveTo>
                <a:cubicBezTo>
                  <a:pt x="2286" y="512"/>
                  <a:pt x="2265" y="504"/>
                  <a:pt x="2242" y="514"/>
                </a:cubicBezTo>
                <a:cubicBezTo>
                  <a:pt x="2215" y="525"/>
                  <a:pt x="2205" y="544"/>
                  <a:pt x="2215" y="565"/>
                </a:cubicBezTo>
                <a:cubicBezTo>
                  <a:pt x="2225" y="586"/>
                  <a:pt x="2251" y="598"/>
                  <a:pt x="2270" y="591"/>
                </a:cubicBezTo>
                <a:cubicBezTo>
                  <a:pt x="2291" y="582"/>
                  <a:pt x="2303" y="554"/>
                  <a:pt x="2294" y="531"/>
                </a:cubicBezTo>
                <a:close/>
                <a:moveTo>
                  <a:pt x="2426" y="533"/>
                </a:moveTo>
                <a:cubicBezTo>
                  <a:pt x="2434" y="514"/>
                  <a:pt x="2424" y="497"/>
                  <a:pt x="2410" y="484"/>
                </a:cubicBezTo>
                <a:cubicBezTo>
                  <a:pt x="2388" y="477"/>
                  <a:pt x="2374" y="487"/>
                  <a:pt x="2363" y="505"/>
                </a:cubicBezTo>
                <a:cubicBezTo>
                  <a:pt x="2352" y="523"/>
                  <a:pt x="2359" y="537"/>
                  <a:pt x="2372" y="554"/>
                </a:cubicBezTo>
                <a:cubicBezTo>
                  <a:pt x="2396" y="559"/>
                  <a:pt x="2416" y="555"/>
                  <a:pt x="2426" y="533"/>
                </a:cubicBezTo>
                <a:close/>
                <a:moveTo>
                  <a:pt x="2369" y="410"/>
                </a:moveTo>
                <a:cubicBezTo>
                  <a:pt x="2374" y="430"/>
                  <a:pt x="2397" y="437"/>
                  <a:pt x="2431" y="434"/>
                </a:cubicBezTo>
                <a:cubicBezTo>
                  <a:pt x="2449" y="393"/>
                  <a:pt x="2451" y="371"/>
                  <a:pt x="2430" y="362"/>
                </a:cubicBezTo>
                <a:cubicBezTo>
                  <a:pt x="2415" y="356"/>
                  <a:pt x="2393" y="357"/>
                  <a:pt x="2378" y="363"/>
                </a:cubicBezTo>
                <a:cubicBezTo>
                  <a:pt x="2359" y="371"/>
                  <a:pt x="2364" y="393"/>
                  <a:pt x="2369" y="410"/>
                </a:cubicBezTo>
                <a:close/>
                <a:moveTo>
                  <a:pt x="2799" y="383"/>
                </a:moveTo>
                <a:cubicBezTo>
                  <a:pt x="2789" y="402"/>
                  <a:pt x="2781" y="416"/>
                  <a:pt x="2773" y="430"/>
                </a:cubicBezTo>
                <a:cubicBezTo>
                  <a:pt x="2815" y="464"/>
                  <a:pt x="2821" y="462"/>
                  <a:pt x="2839" y="419"/>
                </a:cubicBezTo>
                <a:cubicBezTo>
                  <a:pt x="2827" y="408"/>
                  <a:pt x="2815" y="397"/>
                  <a:pt x="2799" y="383"/>
                </a:cubicBezTo>
                <a:close/>
                <a:moveTo>
                  <a:pt x="2695" y="753"/>
                </a:moveTo>
                <a:cubicBezTo>
                  <a:pt x="2660" y="771"/>
                  <a:pt x="2651" y="785"/>
                  <a:pt x="2658" y="811"/>
                </a:cubicBezTo>
                <a:cubicBezTo>
                  <a:pt x="2663" y="831"/>
                  <a:pt x="2677" y="840"/>
                  <a:pt x="2696" y="838"/>
                </a:cubicBezTo>
                <a:cubicBezTo>
                  <a:pt x="2720" y="835"/>
                  <a:pt x="2735" y="812"/>
                  <a:pt x="2737" y="776"/>
                </a:cubicBezTo>
                <a:cubicBezTo>
                  <a:pt x="2723" y="769"/>
                  <a:pt x="2708" y="760"/>
                  <a:pt x="2695" y="753"/>
                </a:cubicBezTo>
                <a:close/>
                <a:moveTo>
                  <a:pt x="2828" y="258"/>
                </a:moveTo>
                <a:cubicBezTo>
                  <a:pt x="2798" y="220"/>
                  <a:pt x="2788" y="214"/>
                  <a:pt x="2770" y="228"/>
                </a:cubicBezTo>
                <a:cubicBezTo>
                  <a:pt x="2750" y="243"/>
                  <a:pt x="2755" y="263"/>
                  <a:pt x="2789" y="301"/>
                </a:cubicBezTo>
                <a:cubicBezTo>
                  <a:pt x="2808" y="289"/>
                  <a:pt x="2831" y="284"/>
                  <a:pt x="2828" y="258"/>
                </a:cubicBezTo>
                <a:close/>
                <a:moveTo>
                  <a:pt x="2689" y="630"/>
                </a:moveTo>
                <a:cubicBezTo>
                  <a:pt x="2685" y="643"/>
                  <a:pt x="2682" y="656"/>
                  <a:pt x="2679" y="667"/>
                </a:cubicBezTo>
                <a:cubicBezTo>
                  <a:pt x="2696" y="694"/>
                  <a:pt x="2717" y="694"/>
                  <a:pt x="2737" y="680"/>
                </a:cubicBezTo>
                <a:cubicBezTo>
                  <a:pt x="2751" y="670"/>
                  <a:pt x="2748" y="656"/>
                  <a:pt x="2741" y="642"/>
                </a:cubicBezTo>
                <a:cubicBezTo>
                  <a:pt x="2729" y="616"/>
                  <a:pt x="2711" y="619"/>
                  <a:pt x="2689" y="630"/>
                </a:cubicBezTo>
                <a:close/>
                <a:moveTo>
                  <a:pt x="2838" y="836"/>
                </a:moveTo>
                <a:cubicBezTo>
                  <a:pt x="2862" y="795"/>
                  <a:pt x="2862" y="793"/>
                  <a:pt x="2828" y="766"/>
                </a:cubicBezTo>
                <a:cubicBezTo>
                  <a:pt x="2806" y="776"/>
                  <a:pt x="2791" y="790"/>
                  <a:pt x="2797" y="816"/>
                </a:cubicBezTo>
                <a:cubicBezTo>
                  <a:pt x="2802" y="836"/>
                  <a:pt x="2818" y="842"/>
                  <a:pt x="2838" y="836"/>
                </a:cubicBezTo>
                <a:close/>
                <a:moveTo>
                  <a:pt x="2833" y="154"/>
                </a:moveTo>
                <a:cubicBezTo>
                  <a:pt x="2859" y="145"/>
                  <a:pt x="2868" y="125"/>
                  <a:pt x="2865" y="98"/>
                </a:cubicBezTo>
                <a:cubicBezTo>
                  <a:pt x="2836" y="70"/>
                  <a:pt x="2822" y="67"/>
                  <a:pt x="2801" y="82"/>
                </a:cubicBezTo>
                <a:cubicBezTo>
                  <a:pt x="2787" y="92"/>
                  <a:pt x="2779" y="104"/>
                  <a:pt x="2786" y="122"/>
                </a:cubicBezTo>
                <a:cubicBezTo>
                  <a:pt x="2792" y="141"/>
                  <a:pt x="2816" y="159"/>
                  <a:pt x="2833" y="154"/>
                </a:cubicBezTo>
                <a:close/>
                <a:moveTo>
                  <a:pt x="2769" y="505"/>
                </a:moveTo>
                <a:cubicBezTo>
                  <a:pt x="2755" y="536"/>
                  <a:pt x="2758" y="558"/>
                  <a:pt x="2778" y="559"/>
                </a:cubicBezTo>
                <a:cubicBezTo>
                  <a:pt x="2788" y="559"/>
                  <a:pt x="2804" y="549"/>
                  <a:pt x="2809" y="540"/>
                </a:cubicBezTo>
                <a:cubicBezTo>
                  <a:pt x="2817" y="524"/>
                  <a:pt x="2803" y="512"/>
                  <a:pt x="2769" y="505"/>
                </a:cubicBezTo>
                <a:close/>
                <a:moveTo>
                  <a:pt x="2697" y="415"/>
                </a:moveTo>
                <a:cubicBezTo>
                  <a:pt x="2713" y="412"/>
                  <a:pt x="2720" y="398"/>
                  <a:pt x="2713" y="382"/>
                </a:cubicBezTo>
                <a:cubicBezTo>
                  <a:pt x="2708" y="367"/>
                  <a:pt x="2697" y="360"/>
                  <a:pt x="2684" y="368"/>
                </a:cubicBezTo>
                <a:cubicBezTo>
                  <a:pt x="2675" y="374"/>
                  <a:pt x="2670" y="386"/>
                  <a:pt x="2658" y="401"/>
                </a:cubicBezTo>
                <a:cubicBezTo>
                  <a:pt x="2677" y="408"/>
                  <a:pt x="2688" y="417"/>
                  <a:pt x="2697" y="415"/>
                </a:cubicBezTo>
                <a:close/>
                <a:moveTo>
                  <a:pt x="2627" y="981"/>
                </a:moveTo>
                <a:cubicBezTo>
                  <a:pt x="2643" y="1005"/>
                  <a:pt x="2659" y="1007"/>
                  <a:pt x="2698" y="990"/>
                </a:cubicBezTo>
                <a:cubicBezTo>
                  <a:pt x="2703" y="976"/>
                  <a:pt x="2709" y="961"/>
                  <a:pt x="2715" y="945"/>
                </a:cubicBezTo>
                <a:cubicBezTo>
                  <a:pt x="2679" y="913"/>
                  <a:pt x="2653" y="907"/>
                  <a:pt x="2632" y="925"/>
                </a:cubicBezTo>
                <a:cubicBezTo>
                  <a:pt x="2617" y="937"/>
                  <a:pt x="2615" y="963"/>
                  <a:pt x="2627" y="981"/>
                </a:cubicBezTo>
                <a:close/>
                <a:moveTo>
                  <a:pt x="2658" y="542"/>
                </a:moveTo>
                <a:cubicBezTo>
                  <a:pt x="2666" y="542"/>
                  <a:pt x="2679" y="535"/>
                  <a:pt x="2683" y="527"/>
                </a:cubicBezTo>
                <a:cubicBezTo>
                  <a:pt x="2696" y="504"/>
                  <a:pt x="2681" y="490"/>
                  <a:pt x="2660" y="474"/>
                </a:cubicBezTo>
                <a:cubicBezTo>
                  <a:pt x="2648" y="482"/>
                  <a:pt x="2636" y="490"/>
                  <a:pt x="2626" y="496"/>
                </a:cubicBezTo>
                <a:cubicBezTo>
                  <a:pt x="2630" y="521"/>
                  <a:pt x="2633" y="541"/>
                  <a:pt x="2658" y="542"/>
                </a:cubicBezTo>
                <a:close/>
                <a:moveTo>
                  <a:pt x="2657" y="1324"/>
                </a:moveTo>
                <a:cubicBezTo>
                  <a:pt x="2719" y="1299"/>
                  <a:pt x="2733" y="1280"/>
                  <a:pt x="2724" y="1231"/>
                </a:cubicBezTo>
                <a:cubicBezTo>
                  <a:pt x="2719" y="1202"/>
                  <a:pt x="2700" y="1186"/>
                  <a:pt x="2671" y="1185"/>
                </a:cubicBezTo>
                <a:cubicBezTo>
                  <a:pt x="2639" y="1183"/>
                  <a:pt x="2600" y="1212"/>
                  <a:pt x="2591" y="1244"/>
                </a:cubicBezTo>
                <a:cubicBezTo>
                  <a:pt x="2582" y="1276"/>
                  <a:pt x="2594" y="1291"/>
                  <a:pt x="2657" y="1324"/>
                </a:cubicBezTo>
                <a:close/>
                <a:moveTo>
                  <a:pt x="2574" y="697"/>
                </a:moveTo>
                <a:cubicBezTo>
                  <a:pt x="2536" y="710"/>
                  <a:pt x="2524" y="722"/>
                  <a:pt x="2527" y="746"/>
                </a:cubicBezTo>
                <a:cubicBezTo>
                  <a:pt x="2528" y="762"/>
                  <a:pt x="2535" y="773"/>
                  <a:pt x="2552" y="776"/>
                </a:cubicBezTo>
                <a:cubicBezTo>
                  <a:pt x="2570" y="780"/>
                  <a:pt x="2586" y="777"/>
                  <a:pt x="2595" y="758"/>
                </a:cubicBezTo>
                <a:cubicBezTo>
                  <a:pt x="2606" y="733"/>
                  <a:pt x="2601" y="712"/>
                  <a:pt x="2574" y="697"/>
                </a:cubicBezTo>
                <a:close/>
                <a:moveTo>
                  <a:pt x="2638" y="329"/>
                </a:moveTo>
                <a:cubicBezTo>
                  <a:pt x="2660" y="330"/>
                  <a:pt x="2660" y="308"/>
                  <a:pt x="2663" y="287"/>
                </a:cubicBezTo>
                <a:cubicBezTo>
                  <a:pt x="2647" y="273"/>
                  <a:pt x="2632" y="254"/>
                  <a:pt x="2610" y="273"/>
                </a:cubicBezTo>
                <a:cubicBezTo>
                  <a:pt x="2603" y="279"/>
                  <a:pt x="2599" y="298"/>
                  <a:pt x="2604" y="305"/>
                </a:cubicBezTo>
                <a:cubicBezTo>
                  <a:pt x="2611" y="316"/>
                  <a:pt x="2626" y="329"/>
                  <a:pt x="2638" y="329"/>
                </a:cubicBezTo>
                <a:close/>
                <a:moveTo>
                  <a:pt x="1502" y="547"/>
                </a:moveTo>
                <a:cubicBezTo>
                  <a:pt x="1497" y="565"/>
                  <a:pt x="1512" y="587"/>
                  <a:pt x="1536" y="595"/>
                </a:cubicBezTo>
                <a:cubicBezTo>
                  <a:pt x="1557" y="602"/>
                  <a:pt x="1577" y="592"/>
                  <a:pt x="1582" y="571"/>
                </a:cubicBezTo>
                <a:cubicBezTo>
                  <a:pt x="1588" y="546"/>
                  <a:pt x="1577" y="522"/>
                  <a:pt x="1555" y="516"/>
                </a:cubicBezTo>
                <a:cubicBezTo>
                  <a:pt x="1534" y="510"/>
                  <a:pt x="1508" y="525"/>
                  <a:pt x="1502" y="547"/>
                </a:cubicBezTo>
                <a:close/>
                <a:moveTo>
                  <a:pt x="1391" y="1796"/>
                </a:moveTo>
                <a:cubicBezTo>
                  <a:pt x="1387" y="1780"/>
                  <a:pt x="1369" y="1772"/>
                  <a:pt x="1351" y="1779"/>
                </a:cubicBezTo>
                <a:cubicBezTo>
                  <a:pt x="1336" y="1783"/>
                  <a:pt x="1331" y="1793"/>
                  <a:pt x="1336" y="1808"/>
                </a:cubicBezTo>
                <a:cubicBezTo>
                  <a:pt x="1341" y="1822"/>
                  <a:pt x="1358" y="1832"/>
                  <a:pt x="1371" y="1828"/>
                </a:cubicBezTo>
                <a:cubicBezTo>
                  <a:pt x="1384" y="1825"/>
                  <a:pt x="1394" y="1808"/>
                  <a:pt x="1391" y="1796"/>
                </a:cubicBezTo>
                <a:close/>
                <a:moveTo>
                  <a:pt x="1406" y="261"/>
                </a:moveTo>
                <a:cubicBezTo>
                  <a:pt x="1403" y="296"/>
                  <a:pt x="1418" y="318"/>
                  <a:pt x="1447" y="319"/>
                </a:cubicBezTo>
                <a:cubicBezTo>
                  <a:pt x="1475" y="319"/>
                  <a:pt x="1503" y="297"/>
                  <a:pt x="1505" y="273"/>
                </a:cubicBezTo>
                <a:cubicBezTo>
                  <a:pt x="1508" y="245"/>
                  <a:pt x="1483" y="217"/>
                  <a:pt x="1453" y="214"/>
                </a:cubicBezTo>
                <a:cubicBezTo>
                  <a:pt x="1428" y="212"/>
                  <a:pt x="1408" y="231"/>
                  <a:pt x="1406" y="261"/>
                </a:cubicBezTo>
                <a:close/>
                <a:moveTo>
                  <a:pt x="1522" y="141"/>
                </a:moveTo>
                <a:cubicBezTo>
                  <a:pt x="1541" y="117"/>
                  <a:pt x="1547" y="93"/>
                  <a:pt x="1529" y="70"/>
                </a:cubicBezTo>
                <a:cubicBezTo>
                  <a:pt x="1512" y="51"/>
                  <a:pt x="1489" y="52"/>
                  <a:pt x="1466" y="61"/>
                </a:cubicBezTo>
                <a:cubicBezTo>
                  <a:pt x="1446" y="81"/>
                  <a:pt x="1449" y="101"/>
                  <a:pt x="1463" y="123"/>
                </a:cubicBezTo>
                <a:cubicBezTo>
                  <a:pt x="1476" y="146"/>
                  <a:pt x="1496" y="146"/>
                  <a:pt x="1522" y="141"/>
                </a:cubicBezTo>
                <a:close/>
                <a:moveTo>
                  <a:pt x="2324" y="222"/>
                </a:moveTo>
                <a:cubicBezTo>
                  <a:pt x="2345" y="222"/>
                  <a:pt x="2360" y="212"/>
                  <a:pt x="2366" y="191"/>
                </a:cubicBezTo>
                <a:cubicBezTo>
                  <a:pt x="2374" y="162"/>
                  <a:pt x="2369" y="151"/>
                  <a:pt x="2326" y="125"/>
                </a:cubicBezTo>
                <a:cubicBezTo>
                  <a:pt x="2289" y="142"/>
                  <a:pt x="2281" y="153"/>
                  <a:pt x="2286" y="180"/>
                </a:cubicBezTo>
                <a:cubicBezTo>
                  <a:pt x="2291" y="203"/>
                  <a:pt x="2307" y="223"/>
                  <a:pt x="2324" y="222"/>
                </a:cubicBezTo>
                <a:close/>
                <a:moveTo>
                  <a:pt x="1527" y="1065"/>
                </a:moveTo>
                <a:cubicBezTo>
                  <a:pt x="1545" y="1070"/>
                  <a:pt x="1571" y="1057"/>
                  <a:pt x="1577" y="1040"/>
                </a:cubicBezTo>
                <a:cubicBezTo>
                  <a:pt x="1582" y="1021"/>
                  <a:pt x="1564" y="992"/>
                  <a:pt x="1543" y="986"/>
                </a:cubicBezTo>
                <a:cubicBezTo>
                  <a:pt x="1524" y="981"/>
                  <a:pt x="1513" y="990"/>
                  <a:pt x="1506" y="1016"/>
                </a:cubicBezTo>
                <a:cubicBezTo>
                  <a:pt x="1499" y="1041"/>
                  <a:pt x="1506" y="1058"/>
                  <a:pt x="1527" y="1065"/>
                </a:cubicBezTo>
                <a:close/>
                <a:moveTo>
                  <a:pt x="1201" y="1827"/>
                </a:moveTo>
                <a:cubicBezTo>
                  <a:pt x="1192" y="1833"/>
                  <a:pt x="1188" y="1840"/>
                  <a:pt x="1192" y="1851"/>
                </a:cubicBezTo>
                <a:cubicBezTo>
                  <a:pt x="1196" y="1863"/>
                  <a:pt x="1210" y="1874"/>
                  <a:pt x="1221" y="1871"/>
                </a:cubicBezTo>
                <a:cubicBezTo>
                  <a:pt x="1237" y="1866"/>
                  <a:pt x="1242" y="1853"/>
                  <a:pt x="1240" y="1837"/>
                </a:cubicBezTo>
                <a:cubicBezTo>
                  <a:pt x="1223" y="1819"/>
                  <a:pt x="1214" y="1817"/>
                  <a:pt x="1201" y="1827"/>
                </a:cubicBezTo>
                <a:close/>
                <a:moveTo>
                  <a:pt x="1089" y="1733"/>
                </a:moveTo>
                <a:cubicBezTo>
                  <a:pt x="1085" y="1748"/>
                  <a:pt x="1090" y="1761"/>
                  <a:pt x="1102" y="1765"/>
                </a:cubicBezTo>
                <a:cubicBezTo>
                  <a:pt x="1119" y="1772"/>
                  <a:pt x="1128" y="1768"/>
                  <a:pt x="1142" y="1745"/>
                </a:cubicBezTo>
                <a:cubicBezTo>
                  <a:pt x="1137" y="1737"/>
                  <a:pt x="1133" y="1727"/>
                  <a:pt x="1128" y="1718"/>
                </a:cubicBezTo>
                <a:cubicBezTo>
                  <a:pt x="1104" y="1714"/>
                  <a:pt x="1095" y="1718"/>
                  <a:pt x="1089" y="1733"/>
                </a:cubicBezTo>
                <a:close/>
                <a:moveTo>
                  <a:pt x="1349" y="2032"/>
                </a:moveTo>
                <a:cubicBezTo>
                  <a:pt x="1365" y="2057"/>
                  <a:pt x="1369" y="2057"/>
                  <a:pt x="1390" y="2036"/>
                </a:cubicBezTo>
                <a:cubicBezTo>
                  <a:pt x="1388" y="2028"/>
                  <a:pt x="1386" y="2020"/>
                  <a:pt x="1384" y="2013"/>
                </a:cubicBezTo>
                <a:cubicBezTo>
                  <a:pt x="1367" y="2011"/>
                  <a:pt x="1355" y="2013"/>
                  <a:pt x="1349" y="2032"/>
                </a:cubicBezTo>
                <a:close/>
                <a:moveTo>
                  <a:pt x="1138" y="1432"/>
                </a:moveTo>
                <a:cubicBezTo>
                  <a:pt x="1122" y="1407"/>
                  <a:pt x="1107" y="1404"/>
                  <a:pt x="1069" y="1420"/>
                </a:cubicBezTo>
                <a:cubicBezTo>
                  <a:pt x="1066" y="1434"/>
                  <a:pt x="1063" y="1451"/>
                  <a:pt x="1060" y="1466"/>
                </a:cubicBezTo>
                <a:cubicBezTo>
                  <a:pt x="1086" y="1495"/>
                  <a:pt x="1101" y="1499"/>
                  <a:pt x="1123" y="1484"/>
                </a:cubicBezTo>
                <a:cubicBezTo>
                  <a:pt x="1143" y="1470"/>
                  <a:pt x="1149" y="1449"/>
                  <a:pt x="1138" y="1432"/>
                </a:cubicBezTo>
                <a:close/>
                <a:moveTo>
                  <a:pt x="1430" y="1157"/>
                </a:moveTo>
                <a:cubicBezTo>
                  <a:pt x="1467" y="1180"/>
                  <a:pt x="1482" y="1181"/>
                  <a:pt x="1494" y="1162"/>
                </a:cubicBezTo>
                <a:cubicBezTo>
                  <a:pt x="1507" y="1141"/>
                  <a:pt x="1500" y="1124"/>
                  <a:pt x="1469" y="1104"/>
                </a:cubicBezTo>
                <a:cubicBezTo>
                  <a:pt x="1440" y="1110"/>
                  <a:pt x="1429" y="1129"/>
                  <a:pt x="1430" y="1157"/>
                </a:cubicBezTo>
                <a:close/>
                <a:moveTo>
                  <a:pt x="1271" y="1740"/>
                </a:moveTo>
                <a:cubicBezTo>
                  <a:pt x="1271" y="1727"/>
                  <a:pt x="1261" y="1716"/>
                  <a:pt x="1247" y="1715"/>
                </a:cubicBezTo>
                <a:cubicBezTo>
                  <a:pt x="1233" y="1713"/>
                  <a:pt x="1222" y="1717"/>
                  <a:pt x="1215" y="1730"/>
                </a:cubicBezTo>
                <a:cubicBezTo>
                  <a:pt x="1208" y="1746"/>
                  <a:pt x="1212" y="1755"/>
                  <a:pt x="1236" y="1774"/>
                </a:cubicBezTo>
                <a:cubicBezTo>
                  <a:pt x="1262" y="1765"/>
                  <a:pt x="1272" y="1756"/>
                  <a:pt x="1271" y="1740"/>
                </a:cubicBezTo>
                <a:close/>
                <a:moveTo>
                  <a:pt x="1503" y="692"/>
                </a:moveTo>
                <a:cubicBezTo>
                  <a:pt x="1511" y="674"/>
                  <a:pt x="1502" y="660"/>
                  <a:pt x="1483" y="654"/>
                </a:cubicBezTo>
                <a:cubicBezTo>
                  <a:pt x="1440" y="670"/>
                  <a:pt x="1439" y="672"/>
                  <a:pt x="1450" y="713"/>
                </a:cubicBezTo>
                <a:cubicBezTo>
                  <a:pt x="1472" y="718"/>
                  <a:pt x="1493" y="716"/>
                  <a:pt x="1503" y="692"/>
                </a:cubicBezTo>
                <a:close/>
                <a:moveTo>
                  <a:pt x="2177" y="1330"/>
                </a:moveTo>
                <a:cubicBezTo>
                  <a:pt x="2210" y="1318"/>
                  <a:pt x="2231" y="1269"/>
                  <a:pt x="2219" y="1229"/>
                </a:cubicBezTo>
                <a:cubicBezTo>
                  <a:pt x="2208" y="1191"/>
                  <a:pt x="2161" y="1172"/>
                  <a:pt x="2114" y="1186"/>
                </a:cubicBezTo>
                <a:cubicBezTo>
                  <a:pt x="2078" y="1197"/>
                  <a:pt x="2052" y="1247"/>
                  <a:pt x="2063" y="1282"/>
                </a:cubicBezTo>
                <a:cubicBezTo>
                  <a:pt x="2073" y="1315"/>
                  <a:pt x="2139" y="1342"/>
                  <a:pt x="2177" y="1330"/>
                </a:cubicBezTo>
                <a:close/>
                <a:moveTo>
                  <a:pt x="1791" y="868"/>
                </a:moveTo>
                <a:cubicBezTo>
                  <a:pt x="1819" y="881"/>
                  <a:pt x="1839" y="865"/>
                  <a:pt x="1861" y="843"/>
                </a:cubicBezTo>
                <a:cubicBezTo>
                  <a:pt x="1854" y="825"/>
                  <a:pt x="1847" y="807"/>
                  <a:pt x="1840" y="789"/>
                </a:cubicBezTo>
                <a:cubicBezTo>
                  <a:pt x="1792" y="788"/>
                  <a:pt x="1776" y="794"/>
                  <a:pt x="1770" y="812"/>
                </a:cubicBezTo>
                <a:cubicBezTo>
                  <a:pt x="1763" y="830"/>
                  <a:pt x="1773" y="860"/>
                  <a:pt x="1791" y="868"/>
                </a:cubicBezTo>
                <a:close/>
                <a:moveTo>
                  <a:pt x="1818" y="78"/>
                </a:moveTo>
                <a:cubicBezTo>
                  <a:pt x="1836" y="86"/>
                  <a:pt x="1852" y="83"/>
                  <a:pt x="1865" y="67"/>
                </a:cubicBezTo>
                <a:cubicBezTo>
                  <a:pt x="1879" y="49"/>
                  <a:pt x="1885" y="29"/>
                  <a:pt x="1869" y="10"/>
                </a:cubicBezTo>
                <a:cubicBezTo>
                  <a:pt x="1865" y="6"/>
                  <a:pt x="1862" y="3"/>
                  <a:pt x="1859" y="0"/>
                </a:cubicBezTo>
                <a:cubicBezTo>
                  <a:pt x="1790" y="0"/>
                  <a:pt x="1790" y="0"/>
                  <a:pt x="1790" y="0"/>
                </a:cubicBezTo>
                <a:cubicBezTo>
                  <a:pt x="1784" y="48"/>
                  <a:pt x="1791" y="67"/>
                  <a:pt x="1818" y="78"/>
                </a:cubicBezTo>
                <a:close/>
                <a:moveTo>
                  <a:pt x="1937" y="299"/>
                </a:moveTo>
                <a:cubicBezTo>
                  <a:pt x="1957" y="286"/>
                  <a:pt x="1978" y="274"/>
                  <a:pt x="1999" y="261"/>
                </a:cubicBezTo>
                <a:cubicBezTo>
                  <a:pt x="1990" y="201"/>
                  <a:pt x="1979" y="183"/>
                  <a:pt x="1955" y="178"/>
                </a:cubicBezTo>
                <a:cubicBezTo>
                  <a:pt x="1931" y="174"/>
                  <a:pt x="1896" y="193"/>
                  <a:pt x="1890" y="217"/>
                </a:cubicBezTo>
                <a:cubicBezTo>
                  <a:pt x="1880" y="256"/>
                  <a:pt x="1905" y="277"/>
                  <a:pt x="1937" y="299"/>
                </a:cubicBezTo>
                <a:close/>
                <a:moveTo>
                  <a:pt x="2131" y="98"/>
                </a:moveTo>
                <a:cubicBezTo>
                  <a:pt x="2166" y="94"/>
                  <a:pt x="2176" y="78"/>
                  <a:pt x="2180" y="26"/>
                </a:cubicBezTo>
                <a:cubicBezTo>
                  <a:pt x="2173" y="18"/>
                  <a:pt x="2165" y="9"/>
                  <a:pt x="2157" y="0"/>
                </a:cubicBezTo>
                <a:cubicBezTo>
                  <a:pt x="2103" y="0"/>
                  <a:pt x="2103" y="0"/>
                  <a:pt x="2103" y="0"/>
                </a:cubicBezTo>
                <a:cubicBezTo>
                  <a:pt x="2076" y="18"/>
                  <a:pt x="2067" y="38"/>
                  <a:pt x="2072" y="61"/>
                </a:cubicBezTo>
                <a:cubicBezTo>
                  <a:pt x="2078" y="85"/>
                  <a:pt x="2105" y="101"/>
                  <a:pt x="2131" y="98"/>
                </a:cubicBezTo>
                <a:close/>
                <a:moveTo>
                  <a:pt x="2247" y="423"/>
                </a:moveTo>
                <a:cubicBezTo>
                  <a:pt x="2299" y="400"/>
                  <a:pt x="2302" y="369"/>
                  <a:pt x="2290" y="332"/>
                </a:cubicBezTo>
                <a:cubicBezTo>
                  <a:pt x="2270" y="312"/>
                  <a:pt x="2248" y="313"/>
                  <a:pt x="2226" y="327"/>
                </a:cubicBezTo>
                <a:cubicBezTo>
                  <a:pt x="2198" y="345"/>
                  <a:pt x="2201" y="371"/>
                  <a:pt x="2211" y="410"/>
                </a:cubicBezTo>
                <a:cubicBezTo>
                  <a:pt x="2221" y="413"/>
                  <a:pt x="2237" y="419"/>
                  <a:pt x="2247" y="423"/>
                </a:cubicBezTo>
                <a:close/>
                <a:moveTo>
                  <a:pt x="1619" y="305"/>
                </a:moveTo>
                <a:cubicBezTo>
                  <a:pt x="1660" y="373"/>
                  <a:pt x="1685" y="373"/>
                  <a:pt x="1737" y="311"/>
                </a:cubicBezTo>
                <a:cubicBezTo>
                  <a:pt x="1730" y="260"/>
                  <a:pt x="1723" y="249"/>
                  <a:pt x="1690" y="244"/>
                </a:cubicBezTo>
                <a:cubicBezTo>
                  <a:pt x="1652" y="238"/>
                  <a:pt x="1640" y="248"/>
                  <a:pt x="1619" y="305"/>
                </a:cubicBezTo>
                <a:close/>
                <a:moveTo>
                  <a:pt x="1526" y="759"/>
                </a:moveTo>
                <a:cubicBezTo>
                  <a:pt x="1532" y="773"/>
                  <a:pt x="1539" y="788"/>
                  <a:pt x="1545" y="801"/>
                </a:cubicBezTo>
                <a:cubicBezTo>
                  <a:pt x="1583" y="808"/>
                  <a:pt x="1598" y="802"/>
                  <a:pt x="1608" y="778"/>
                </a:cubicBezTo>
                <a:cubicBezTo>
                  <a:pt x="1616" y="759"/>
                  <a:pt x="1610" y="745"/>
                  <a:pt x="1594" y="735"/>
                </a:cubicBezTo>
                <a:cubicBezTo>
                  <a:pt x="1574" y="723"/>
                  <a:pt x="1549" y="732"/>
                  <a:pt x="1526" y="759"/>
                </a:cubicBezTo>
                <a:close/>
                <a:moveTo>
                  <a:pt x="1657" y="156"/>
                </a:moveTo>
                <a:cubicBezTo>
                  <a:pt x="1685" y="161"/>
                  <a:pt x="1705" y="130"/>
                  <a:pt x="1716" y="72"/>
                </a:cubicBezTo>
                <a:cubicBezTo>
                  <a:pt x="1680" y="35"/>
                  <a:pt x="1666" y="30"/>
                  <a:pt x="1640" y="46"/>
                </a:cubicBezTo>
                <a:cubicBezTo>
                  <a:pt x="1620" y="57"/>
                  <a:pt x="1603" y="99"/>
                  <a:pt x="1615" y="123"/>
                </a:cubicBezTo>
                <a:cubicBezTo>
                  <a:pt x="1623" y="138"/>
                  <a:pt x="1642" y="153"/>
                  <a:pt x="1657" y="156"/>
                </a:cubicBezTo>
                <a:close/>
                <a:moveTo>
                  <a:pt x="1731" y="664"/>
                </a:moveTo>
                <a:cubicBezTo>
                  <a:pt x="1733" y="636"/>
                  <a:pt x="1722" y="625"/>
                  <a:pt x="1682" y="615"/>
                </a:cubicBezTo>
                <a:cubicBezTo>
                  <a:pt x="1669" y="623"/>
                  <a:pt x="1656" y="631"/>
                  <a:pt x="1642" y="640"/>
                </a:cubicBezTo>
                <a:cubicBezTo>
                  <a:pt x="1651" y="686"/>
                  <a:pt x="1668" y="706"/>
                  <a:pt x="1694" y="704"/>
                </a:cubicBezTo>
                <a:cubicBezTo>
                  <a:pt x="1713" y="703"/>
                  <a:pt x="1730" y="685"/>
                  <a:pt x="1731" y="664"/>
                </a:cubicBezTo>
                <a:close/>
                <a:moveTo>
                  <a:pt x="1622" y="1039"/>
                </a:moveTo>
                <a:cubicBezTo>
                  <a:pt x="1629" y="1057"/>
                  <a:pt x="1659" y="1075"/>
                  <a:pt x="1679" y="1069"/>
                </a:cubicBezTo>
                <a:cubicBezTo>
                  <a:pt x="1692" y="1065"/>
                  <a:pt x="1706" y="1053"/>
                  <a:pt x="1710" y="1041"/>
                </a:cubicBezTo>
                <a:cubicBezTo>
                  <a:pt x="1718" y="1020"/>
                  <a:pt x="1697" y="1000"/>
                  <a:pt x="1653" y="984"/>
                </a:cubicBezTo>
                <a:cubicBezTo>
                  <a:pt x="1619" y="1006"/>
                  <a:pt x="1614" y="1017"/>
                  <a:pt x="1622" y="1039"/>
                </a:cubicBezTo>
                <a:close/>
                <a:moveTo>
                  <a:pt x="1470" y="833"/>
                </a:moveTo>
                <a:cubicBezTo>
                  <a:pt x="1453" y="832"/>
                  <a:pt x="1447" y="846"/>
                  <a:pt x="1444" y="861"/>
                </a:cubicBezTo>
                <a:cubicBezTo>
                  <a:pt x="1439" y="887"/>
                  <a:pt x="1454" y="896"/>
                  <a:pt x="1478" y="900"/>
                </a:cubicBezTo>
                <a:cubicBezTo>
                  <a:pt x="1489" y="892"/>
                  <a:pt x="1499" y="884"/>
                  <a:pt x="1508" y="877"/>
                </a:cubicBezTo>
                <a:cubicBezTo>
                  <a:pt x="1510" y="846"/>
                  <a:pt x="1494" y="834"/>
                  <a:pt x="1470" y="833"/>
                </a:cubicBezTo>
                <a:close/>
                <a:moveTo>
                  <a:pt x="2024" y="1991"/>
                </a:moveTo>
                <a:cubicBezTo>
                  <a:pt x="2014" y="1975"/>
                  <a:pt x="1996" y="1953"/>
                  <a:pt x="1980" y="1952"/>
                </a:cubicBezTo>
                <a:cubicBezTo>
                  <a:pt x="1940" y="1950"/>
                  <a:pt x="1924" y="1979"/>
                  <a:pt x="1923" y="2017"/>
                </a:cubicBezTo>
                <a:cubicBezTo>
                  <a:pt x="1945" y="2047"/>
                  <a:pt x="1971" y="2064"/>
                  <a:pt x="2008" y="2046"/>
                </a:cubicBezTo>
                <a:cubicBezTo>
                  <a:pt x="2030" y="2034"/>
                  <a:pt x="2036" y="2011"/>
                  <a:pt x="2024" y="1991"/>
                </a:cubicBezTo>
                <a:close/>
                <a:moveTo>
                  <a:pt x="1461" y="2089"/>
                </a:moveTo>
                <a:cubicBezTo>
                  <a:pt x="1447" y="2086"/>
                  <a:pt x="1441" y="2091"/>
                  <a:pt x="1429" y="2118"/>
                </a:cubicBezTo>
                <a:cubicBezTo>
                  <a:pt x="1441" y="2144"/>
                  <a:pt x="1449" y="2149"/>
                  <a:pt x="1469" y="2144"/>
                </a:cubicBezTo>
                <a:cubicBezTo>
                  <a:pt x="1481" y="2141"/>
                  <a:pt x="1487" y="2133"/>
                  <a:pt x="1487" y="2121"/>
                </a:cubicBezTo>
                <a:cubicBezTo>
                  <a:pt x="1487" y="2107"/>
                  <a:pt x="1474" y="2092"/>
                  <a:pt x="1461" y="2089"/>
                </a:cubicBezTo>
                <a:close/>
                <a:moveTo>
                  <a:pt x="1459" y="1989"/>
                </a:moveTo>
                <a:cubicBezTo>
                  <a:pt x="1447" y="2001"/>
                  <a:pt x="1439" y="2013"/>
                  <a:pt x="1450" y="2029"/>
                </a:cubicBezTo>
                <a:cubicBezTo>
                  <a:pt x="1457" y="2039"/>
                  <a:pt x="1470" y="2042"/>
                  <a:pt x="1481" y="2036"/>
                </a:cubicBezTo>
                <a:cubicBezTo>
                  <a:pt x="1491" y="2030"/>
                  <a:pt x="1500" y="2022"/>
                  <a:pt x="1498" y="2008"/>
                </a:cubicBezTo>
                <a:cubicBezTo>
                  <a:pt x="1496" y="1995"/>
                  <a:pt x="1488" y="1990"/>
                  <a:pt x="1459" y="1989"/>
                </a:cubicBezTo>
                <a:close/>
                <a:moveTo>
                  <a:pt x="1523" y="1430"/>
                </a:moveTo>
                <a:cubicBezTo>
                  <a:pt x="1507" y="1419"/>
                  <a:pt x="1490" y="1417"/>
                  <a:pt x="1472" y="1431"/>
                </a:cubicBezTo>
                <a:cubicBezTo>
                  <a:pt x="1449" y="1448"/>
                  <a:pt x="1447" y="1460"/>
                  <a:pt x="1465" y="1505"/>
                </a:cubicBezTo>
                <a:cubicBezTo>
                  <a:pt x="1504" y="1514"/>
                  <a:pt x="1516" y="1510"/>
                  <a:pt x="1528" y="1485"/>
                </a:cubicBezTo>
                <a:cubicBezTo>
                  <a:pt x="1538" y="1465"/>
                  <a:pt x="1537" y="1440"/>
                  <a:pt x="1523" y="1430"/>
                </a:cubicBezTo>
                <a:close/>
                <a:moveTo>
                  <a:pt x="1458" y="1935"/>
                </a:moveTo>
                <a:cubicBezTo>
                  <a:pt x="1474" y="1929"/>
                  <a:pt x="1480" y="1910"/>
                  <a:pt x="1474" y="1891"/>
                </a:cubicBezTo>
                <a:cubicBezTo>
                  <a:pt x="1468" y="1876"/>
                  <a:pt x="1447" y="1866"/>
                  <a:pt x="1432" y="1871"/>
                </a:cubicBezTo>
                <a:cubicBezTo>
                  <a:pt x="1419" y="1877"/>
                  <a:pt x="1409" y="1904"/>
                  <a:pt x="1416" y="1920"/>
                </a:cubicBezTo>
                <a:cubicBezTo>
                  <a:pt x="1421" y="1933"/>
                  <a:pt x="1442" y="1941"/>
                  <a:pt x="1458" y="1935"/>
                </a:cubicBezTo>
                <a:close/>
                <a:moveTo>
                  <a:pt x="1449" y="1041"/>
                </a:moveTo>
                <a:cubicBezTo>
                  <a:pt x="1460" y="1019"/>
                  <a:pt x="1470" y="1002"/>
                  <a:pt x="1451" y="987"/>
                </a:cubicBezTo>
                <a:cubicBezTo>
                  <a:pt x="1444" y="982"/>
                  <a:pt x="1430" y="980"/>
                  <a:pt x="1422" y="984"/>
                </a:cubicBezTo>
                <a:cubicBezTo>
                  <a:pt x="1399" y="994"/>
                  <a:pt x="1402" y="1014"/>
                  <a:pt x="1410" y="1038"/>
                </a:cubicBezTo>
                <a:cubicBezTo>
                  <a:pt x="1423" y="1039"/>
                  <a:pt x="1437" y="1040"/>
                  <a:pt x="1449" y="1041"/>
                </a:cubicBezTo>
                <a:close/>
                <a:moveTo>
                  <a:pt x="1346" y="2102"/>
                </a:moveTo>
                <a:cubicBezTo>
                  <a:pt x="1343" y="2114"/>
                  <a:pt x="1346" y="2123"/>
                  <a:pt x="1358" y="2129"/>
                </a:cubicBezTo>
                <a:cubicBezTo>
                  <a:pt x="1372" y="2136"/>
                  <a:pt x="1385" y="2130"/>
                  <a:pt x="1398" y="2111"/>
                </a:cubicBezTo>
                <a:cubicBezTo>
                  <a:pt x="1394" y="2103"/>
                  <a:pt x="1390" y="2095"/>
                  <a:pt x="1385" y="2085"/>
                </a:cubicBezTo>
                <a:cubicBezTo>
                  <a:pt x="1355" y="2084"/>
                  <a:pt x="1350" y="2086"/>
                  <a:pt x="1346" y="2102"/>
                </a:cubicBezTo>
                <a:close/>
                <a:moveTo>
                  <a:pt x="1466" y="1332"/>
                </a:moveTo>
                <a:cubicBezTo>
                  <a:pt x="1476" y="1310"/>
                  <a:pt x="1466" y="1294"/>
                  <a:pt x="1444" y="1281"/>
                </a:cubicBezTo>
                <a:cubicBezTo>
                  <a:pt x="1434" y="1286"/>
                  <a:pt x="1421" y="1291"/>
                  <a:pt x="1408" y="1297"/>
                </a:cubicBezTo>
                <a:cubicBezTo>
                  <a:pt x="1409" y="1318"/>
                  <a:pt x="1400" y="1341"/>
                  <a:pt x="1427" y="1348"/>
                </a:cubicBezTo>
                <a:cubicBezTo>
                  <a:pt x="1442" y="1351"/>
                  <a:pt x="1459" y="1350"/>
                  <a:pt x="1466" y="1332"/>
                </a:cubicBezTo>
                <a:close/>
                <a:moveTo>
                  <a:pt x="1720" y="1966"/>
                </a:moveTo>
                <a:cubicBezTo>
                  <a:pt x="1699" y="1975"/>
                  <a:pt x="1675" y="1985"/>
                  <a:pt x="1654" y="1995"/>
                </a:cubicBezTo>
                <a:cubicBezTo>
                  <a:pt x="1639" y="2053"/>
                  <a:pt x="1647" y="2076"/>
                  <a:pt x="1685" y="2090"/>
                </a:cubicBezTo>
                <a:cubicBezTo>
                  <a:pt x="1719" y="2104"/>
                  <a:pt x="1751" y="2093"/>
                  <a:pt x="1763" y="2065"/>
                </a:cubicBezTo>
                <a:cubicBezTo>
                  <a:pt x="1782" y="2023"/>
                  <a:pt x="1773" y="2002"/>
                  <a:pt x="1720" y="1966"/>
                </a:cubicBezTo>
                <a:close/>
                <a:moveTo>
                  <a:pt x="1721" y="1351"/>
                </a:moveTo>
                <a:cubicBezTo>
                  <a:pt x="1715" y="1342"/>
                  <a:pt x="1707" y="1329"/>
                  <a:pt x="1701" y="1320"/>
                </a:cubicBezTo>
                <a:cubicBezTo>
                  <a:pt x="1647" y="1307"/>
                  <a:pt x="1626" y="1329"/>
                  <a:pt x="1614" y="1365"/>
                </a:cubicBezTo>
                <a:cubicBezTo>
                  <a:pt x="1618" y="1393"/>
                  <a:pt x="1636" y="1405"/>
                  <a:pt x="1661" y="1407"/>
                </a:cubicBezTo>
                <a:cubicBezTo>
                  <a:pt x="1693" y="1409"/>
                  <a:pt x="1706" y="1387"/>
                  <a:pt x="1721" y="1351"/>
                </a:cubicBezTo>
                <a:close/>
                <a:moveTo>
                  <a:pt x="1724" y="1653"/>
                </a:moveTo>
                <a:cubicBezTo>
                  <a:pt x="1693" y="1652"/>
                  <a:pt x="1667" y="1675"/>
                  <a:pt x="1660" y="1708"/>
                </a:cubicBezTo>
                <a:cubicBezTo>
                  <a:pt x="1654" y="1742"/>
                  <a:pt x="1663" y="1769"/>
                  <a:pt x="1694" y="1787"/>
                </a:cubicBezTo>
                <a:cubicBezTo>
                  <a:pt x="1731" y="1807"/>
                  <a:pt x="1753" y="1798"/>
                  <a:pt x="1803" y="1743"/>
                </a:cubicBezTo>
                <a:cubicBezTo>
                  <a:pt x="1784" y="1678"/>
                  <a:pt x="1763" y="1654"/>
                  <a:pt x="1724" y="1653"/>
                </a:cubicBezTo>
                <a:close/>
                <a:moveTo>
                  <a:pt x="1658" y="1188"/>
                </a:moveTo>
                <a:cubicBezTo>
                  <a:pt x="1677" y="1181"/>
                  <a:pt x="1681" y="1165"/>
                  <a:pt x="1680" y="1144"/>
                </a:cubicBezTo>
                <a:cubicBezTo>
                  <a:pt x="1664" y="1126"/>
                  <a:pt x="1646" y="1118"/>
                  <a:pt x="1626" y="1129"/>
                </a:cubicBezTo>
                <a:cubicBezTo>
                  <a:pt x="1609" y="1139"/>
                  <a:pt x="1606" y="1158"/>
                  <a:pt x="1610" y="1177"/>
                </a:cubicBezTo>
                <a:cubicBezTo>
                  <a:pt x="1623" y="1196"/>
                  <a:pt x="1639" y="1196"/>
                  <a:pt x="1658" y="1188"/>
                </a:cubicBezTo>
                <a:close/>
                <a:moveTo>
                  <a:pt x="1672" y="905"/>
                </a:moveTo>
                <a:cubicBezTo>
                  <a:pt x="1681" y="892"/>
                  <a:pt x="1681" y="879"/>
                  <a:pt x="1670" y="867"/>
                </a:cubicBezTo>
                <a:cubicBezTo>
                  <a:pt x="1658" y="853"/>
                  <a:pt x="1644" y="846"/>
                  <a:pt x="1626" y="856"/>
                </a:cubicBezTo>
                <a:cubicBezTo>
                  <a:pt x="1603" y="869"/>
                  <a:pt x="1595" y="888"/>
                  <a:pt x="1606" y="916"/>
                </a:cubicBezTo>
                <a:cubicBezTo>
                  <a:pt x="1644" y="928"/>
                  <a:pt x="1660" y="925"/>
                  <a:pt x="1672" y="905"/>
                </a:cubicBezTo>
                <a:close/>
                <a:moveTo>
                  <a:pt x="1564" y="1204"/>
                </a:moveTo>
                <a:cubicBezTo>
                  <a:pt x="1526" y="1225"/>
                  <a:pt x="1512" y="1241"/>
                  <a:pt x="1523" y="1260"/>
                </a:cubicBezTo>
                <a:cubicBezTo>
                  <a:pt x="1531" y="1273"/>
                  <a:pt x="1548" y="1286"/>
                  <a:pt x="1564" y="1289"/>
                </a:cubicBezTo>
                <a:cubicBezTo>
                  <a:pt x="1583" y="1294"/>
                  <a:pt x="1592" y="1274"/>
                  <a:pt x="1598" y="1259"/>
                </a:cubicBezTo>
                <a:cubicBezTo>
                  <a:pt x="1606" y="1240"/>
                  <a:pt x="1592" y="1221"/>
                  <a:pt x="1564" y="1204"/>
                </a:cubicBezTo>
                <a:close/>
                <a:moveTo>
                  <a:pt x="1125" y="1830"/>
                </a:moveTo>
                <a:cubicBezTo>
                  <a:pt x="1114" y="1840"/>
                  <a:pt x="1107" y="1852"/>
                  <a:pt x="1115" y="1866"/>
                </a:cubicBezTo>
                <a:cubicBezTo>
                  <a:pt x="1121" y="1875"/>
                  <a:pt x="1130" y="1877"/>
                  <a:pt x="1138" y="1872"/>
                </a:cubicBezTo>
                <a:cubicBezTo>
                  <a:pt x="1145" y="1867"/>
                  <a:pt x="1154" y="1859"/>
                  <a:pt x="1154" y="1853"/>
                </a:cubicBezTo>
                <a:cubicBezTo>
                  <a:pt x="1153" y="1836"/>
                  <a:pt x="1141" y="1830"/>
                  <a:pt x="1125" y="1830"/>
                </a:cubicBezTo>
                <a:close/>
                <a:moveTo>
                  <a:pt x="1365" y="1982"/>
                </a:moveTo>
                <a:cubicBezTo>
                  <a:pt x="1376" y="1977"/>
                  <a:pt x="1382" y="1960"/>
                  <a:pt x="1377" y="1947"/>
                </a:cubicBezTo>
                <a:cubicBezTo>
                  <a:pt x="1371" y="1932"/>
                  <a:pt x="1355" y="1926"/>
                  <a:pt x="1340" y="1932"/>
                </a:cubicBezTo>
                <a:cubicBezTo>
                  <a:pt x="1326" y="1937"/>
                  <a:pt x="1319" y="1954"/>
                  <a:pt x="1325" y="1968"/>
                </a:cubicBezTo>
                <a:cubicBezTo>
                  <a:pt x="1331" y="1981"/>
                  <a:pt x="1351" y="1989"/>
                  <a:pt x="1365" y="1982"/>
                </a:cubicBezTo>
                <a:close/>
                <a:moveTo>
                  <a:pt x="1218" y="1935"/>
                </a:moveTo>
                <a:cubicBezTo>
                  <a:pt x="1199" y="1912"/>
                  <a:pt x="1193" y="1908"/>
                  <a:pt x="1182" y="1917"/>
                </a:cubicBezTo>
                <a:cubicBezTo>
                  <a:pt x="1170" y="1926"/>
                  <a:pt x="1173" y="1939"/>
                  <a:pt x="1194" y="1962"/>
                </a:cubicBezTo>
                <a:cubicBezTo>
                  <a:pt x="1206" y="1955"/>
                  <a:pt x="1219" y="1952"/>
                  <a:pt x="1218" y="1935"/>
                </a:cubicBezTo>
                <a:close/>
                <a:moveTo>
                  <a:pt x="1128" y="2004"/>
                </a:moveTo>
                <a:cubicBezTo>
                  <a:pt x="1123" y="2007"/>
                  <a:pt x="1120" y="2014"/>
                  <a:pt x="1113" y="2024"/>
                </a:cubicBezTo>
                <a:cubicBezTo>
                  <a:pt x="1124" y="2028"/>
                  <a:pt x="1131" y="2034"/>
                  <a:pt x="1137" y="2033"/>
                </a:cubicBezTo>
                <a:cubicBezTo>
                  <a:pt x="1147" y="2031"/>
                  <a:pt x="1151" y="2022"/>
                  <a:pt x="1147" y="2012"/>
                </a:cubicBezTo>
                <a:cubicBezTo>
                  <a:pt x="1143" y="2003"/>
                  <a:pt x="1137" y="1999"/>
                  <a:pt x="1128" y="2004"/>
                </a:cubicBezTo>
                <a:close/>
                <a:moveTo>
                  <a:pt x="1114" y="2069"/>
                </a:moveTo>
                <a:cubicBezTo>
                  <a:pt x="1107" y="2074"/>
                  <a:pt x="1099" y="2079"/>
                  <a:pt x="1093" y="2083"/>
                </a:cubicBezTo>
                <a:cubicBezTo>
                  <a:pt x="1096" y="2098"/>
                  <a:pt x="1097" y="2110"/>
                  <a:pt x="1112" y="2111"/>
                </a:cubicBezTo>
                <a:cubicBezTo>
                  <a:pt x="1118" y="2111"/>
                  <a:pt x="1126" y="2106"/>
                  <a:pt x="1128" y="2102"/>
                </a:cubicBezTo>
                <a:cubicBezTo>
                  <a:pt x="1136" y="2088"/>
                  <a:pt x="1127" y="2079"/>
                  <a:pt x="1114" y="2069"/>
                </a:cubicBezTo>
                <a:close/>
                <a:moveTo>
                  <a:pt x="1181" y="2088"/>
                </a:moveTo>
                <a:cubicBezTo>
                  <a:pt x="1173" y="2107"/>
                  <a:pt x="1175" y="2121"/>
                  <a:pt x="1187" y="2121"/>
                </a:cubicBezTo>
                <a:cubicBezTo>
                  <a:pt x="1193" y="2122"/>
                  <a:pt x="1203" y="2115"/>
                  <a:pt x="1206" y="2109"/>
                </a:cubicBezTo>
                <a:cubicBezTo>
                  <a:pt x="1211" y="2100"/>
                  <a:pt x="1202" y="2093"/>
                  <a:pt x="1181" y="2088"/>
                </a:cubicBezTo>
                <a:close/>
                <a:moveTo>
                  <a:pt x="1216" y="1292"/>
                </a:moveTo>
                <a:cubicBezTo>
                  <a:pt x="1218" y="1276"/>
                  <a:pt x="1207" y="1265"/>
                  <a:pt x="1192" y="1264"/>
                </a:cubicBezTo>
                <a:cubicBezTo>
                  <a:pt x="1180" y="1263"/>
                  <a:pt x="1161" y="1265"/>
                  <a:pt x="1155" y="1273"/>
                </a:cubicBezTo>
                <a:cubicBezTo>
                  <a:pt x="1139" y="1294"/>
                  <a:pt x="1150" y="1313"/>
                  <a:pt x="1169" y="1328"/>
                </a:cubicBezTo>
                <a:cubicBezTo>
                  <a:pt x="1194" y="1327"/>
                  <a:pt x="1213" y="1319"/>
                  <a:pt x="1216" y="1292"/>
                </a:cubicBezTo>
                <a:close/>
                <a:moveTo>
                  <a:pt x="1292" y="2075"/>
                </a:moveTo>
                <a:cubicBezTo>
                  <a:pt x="1279" y="2101"/>
                  <a:pt x="1280" y="2111"/>
                  <a:pt x="1294" y="2116"/>
                </a:cubicBezTo>
                <a:cubicBezTo>
                  <a:pt x="1305" y="2120"/>
                  <a:pt x="1313" y="2115"/>
                  <a:pt x="1318" y="2106"/>
                </a:cubicBezTo>
                <a:cubicBezTo>
                  <a:pt x="1324" y="2093"/>
                  <a:pt x="1314" y="2081"/>
                  <a:pt x="1292" y="2075"/>
                </a:cubicBezTo>
                <a:close/>
                <a:moveTo>
                  <a:pt x="1292" y="1858"/>
                </a:moveTo>
                <a:cubicBezTo>
                  <a:pt x="1282" y="1861"/>
                  <a:pt x="1274" y="1873"/>
                  <a:pt x="1276" y="1883"/>
                </a:cubicBezTo>
                <a:cubicBezTo>
                  <a:pt x="1279" y="1895"/>
                  <a:pt x="1294" y="1903"/>
                  <a:pt x="1306" y="1899"/>
                </a:cubicBezTo>
                <a:cubicBezTo>
                  <a:pt x="1316" y="1896"/>
                  <a:pt x="1323" y="1881"/>
                  <a:pt x="1319" y="1871"/>
                </a:cubicBezTo>
                <a:cubicBezTo>
                  <a:pt x="1315" y="1861"/>
                  <a:pt x="1302" y="1855"/>
                  <a:pt x="1292" y="1858"/>
                </a:cubicBezTo>
                <a:close/>
                <a:moveTo>
                  <a:pt x="1200" y="2013"/>
                </a:moveTo>
                <a:cubicBezTo>
                  <a:pt x="1193" y="2024"/>
                  <a:pt x="1189" y="2033"/>
                  <a:pt x="1184" y="2042"/>
                </a:cubicBezTo>
                <a:cubicBezTo>
                  <a:pt x="1209" y="2063"/>
                  <a:pt x="1214" y="2062"/>
                  <a:pt x="1225" y="2035"/>
                </a:cubicBezTo>
                <a:cubicBezTo>
                  <a:pt x="1217" y="2028"/>
                  <a:pt x="1210" y="2022"/>
                  <a:pt x="1200" y="2013"/>
                </a:cubicBezTo>
                <a:close/>
                <a:moveTo>
                  <a:pt x="1228" y="2150"/>
                </a:moveTo>
                <a:cubicBezTo>
                  <a:pt x="1224" y="2151"/>
                  <a:pt x="1221" y="2154"/>
                  <a:pt x="1219" y="2158"/>
                </a:cubicBezTo>
                <a:cubicBezTo>
                  <a:pt x="1256" y="2158"/>
                  <a:pt x="1256" y="2158"/>
                  <a:pt x="1256" y="2158"/>
                </a:cubicBezTo>
                <a:cubicBezTo>
                  <a:pt x="1251" y="2149"/>
                  <a:pt x="1240" y="2145"/>
                  <a:pt x="1228" y="2150"/>
                </a:cubicBezTo>
                <a:close/>
                <a:moveTo>
                  <a:pt x="1294" y="2009"/>
                </a:moveTo>
                <a:cubicBezTo>
                  <a:pt x="1299" y="1994"/>
                  <a:pt x="1290" y="1983"/>
                  <a:pt x="1274" y="1977"/>
                </a:cubicBezTo>
                <a:cubicBezTo>
                  <a:pt x="1258" y="1984"/>
                  <a:pt x="1247" y="1994"/>
                  <a:pt x="1252" y="2011"/>
                </a:cubicBezTo>
                <a:cubicBezTo>
                  <a:pt x="1254" y="2018"/>
                  <a:pt x="1264" y="2024"/>
                  <a:pt x="1271" y="2026"/>
                </a:cubicBezTo>
                <a:cubicBezTo>
                  <a:pt x="1283" y="2029"/>
                  <a:pt x="1292" y="2019"/>
                  <a:pt x="1294" y="2009"/>
                </a:cubicBezTo>
                <a:close/>
                <a:moveTo>
                  <a:pt x="1982" y="1860"/>
                </a:moveTo>
                <a:cubicBezTo>
                  <a:pt x="2011" y="1852"/>
                  <a:pt x="2040" y="1817"/>
                  <a:pt x="2034" y="1792"/>
                </a:cubicBezTo>
                <a:cubicBezTo>
                  <a:pt x="2023" y="1752"/>
                  <a:pt x="1993" y="1738"/>
                  <a:pt x="1954" y="1740"/>
                </a:cubicBezTo>
                <a:cubicBezTo>
                  <a:pt x="1910" y="1781"/>
                  <a:pt x="1903" y="1801"/>
                  <a:pt x="1924" y="1834"/>
                </a:cubicBezTo>
                <a:cubicBezTo>
                  <a:pt x="1937" y="1856"/>
                  <a:pt x="1955" y="1868"/>
                  <a:pt x="1982" y="1860"/>
                </a:cubicBezTo>
                <a:close/>
                <a:moveTo>
                  <a:pt x="2752" y="1969"/>
                </a:moveTo>
                <a:cubicBezTo>
                  <a:pt x="2714" y="1985"/>
                  <a:pt x="2716" y="2012"/>
                  <a:pt x="2730" y="2046"/>
                </a:cubicBezTo>
                <a:cubicBezTo>
                  <a:pt x="2750" y="2052"/>
                  <a:pt x="2769" y="2059"/>
                  <a:pt x="2785" y="2064"/>
                </a:cubicBezTo>
                <a:cubicBezTo>
                  <a:pt x="2827" y="2040"/>
                  <a:pt x="2828" y="2010"/>
                  <a:pt x="2809" y="1978"/>
                </a:cubicBezTo>
                <a:cubicBezTo>
                  <a:pt x="2796" y="1956"/>
                  <a:pt x="2774" y="1960"/>
                  <a:pt x="2752" y="1969"/>
                </a:cubicBezTo>
                <a:close/>
                <a:moveTo>
                  <a:pt x="2635" y="1396"/>
                </a:moveTo>
                <a:cubicBezTo>
                  <a:pt x="2616" y="1405"/>
                  <a:pt x="2595" y="1414"/>
                  <a:pt x="2572" y="1424"/>
                </a:cubicBezTo>
                <a:cubicBezTo>
                  <a:pt x="2564" y="1498"/>
                  <a:pt x="2569" y="1511"/>
                  <a:pt x="2607" y="1522"/>
                </a:cubicBezTo>
                <a:cubicBezTo>
                  <a:pt x="2636" y="1531"/>
                  <a:pt x="2658" y="1524"/>
                  <a:pt x="2672" y="1497"/>
                </a:cubicBezTo>
                <a:cubicBezTo>
                  <a:pt x="2691" y="1463"/>
                  <a:pt x="2680" y="1432"/>
                  <a:pt x="2635" y="1396"/>
                </a:cubicBezTo>
                <a:close/>
                <a:moveTo>
                  <a:pt x="2776" y="1841"/>
                </a:moveTo>
                <a:cubicBezTo>
                  <a:pt x="2799" y="1832"/>
                  <a:pt x="2817" y="1795"/>
                  <a:pt x="2809" y="1771"/>
                </a:cubicBezTo>
                <a:cubicBezTo>
                  <a:pt x="2801" y="1747"/>
                  <a:pt x="2769" y="1734"/>
                  <a:pt x="2738" y="1743"/>
                </a:cubicBezTo>
                <a:cubicBezTo>
                  <a:pt x="2710" y="1751"/>
                  <a:pt x="2696" y="1780"/>
                  <a:pt x="2706" y="1811"/>
                </a:cubicBezTo>
                <a:cubicBezTo>
                  <a:pt x="2714" y="1837"/>
                  <a:pt x="2748" y="1851"/>
                  <a:pt x="2776" y="1841"/>
                </a:cubicBezTo>
                <a:close/>
                <a:moveTo>
                  <a:pt x="2612" y="1590"/>
                </a:moveTo>
                <a:cubicBezTo>
                  <a:pt x="2582" y="1574"/>
                  <a:pt x="2553" y="1596"/>
                  <a:pt x="2535" y="1649"/>
                </a:cubicBezTo>
                <a:cubicBezTo>
                  <a:pt x="2595" y="1682"/>
                  <a:pt x="2619" y="1681"/>
                  <a:pt x="2634" y="1649"/>
                </a:cubicBezTo>
                <a:cubicBezTo>
                  <a:pt x="2646" y="1622"/>
                  <a:pt x="2634" y="1603"/>
                  <a:pt x="2612" y="1590"/>
                </a:cubicBezTo>
                <a:close/>
                <a:moveTo>
                  <a:pt x="2577" y="2046"/>
                </a:moveTo>
                <a:cubicBezTo>
                  <a:pt x="2544" y="2025"/>
                  <a:pt x="2521" y="2046"/>
                  <a:pt x="2496" y="2076"/>
                </a:cubicBezTo>
                <a:cubicBezTo>
                  <a:pt x="2507" y="2094"/>
                  <a:pt x="2517" y="2113"/>
                  <a:pt x="2527" y="2129"/>
                </a:cubicBezTo>
                <a:cubicBezTo>
                  <a:pt x="2563" y="2124"/>
                  <a:pt x="2594" y="2122"/>
                  <a:pt x="2596" y="2085"/>
                </a:cubicBezTo>
                <a:cubicBezTo>
                  <a:pt x="2597" y="2072"/>
                  <a:pt x="2588" y="2052"/>
                  <a:pt x="2577" y="2046"/>
                </a:cubicBezTo>
                <a:close/>
                <a:moveTo>
                  <a:pt x="2606" y="1860"/>
                </a:moveTo>
                <a:cubicBezTo>
                  <a:pt x="2583" y="1847"/>
                  <a:pt x="2565" y="1867"/>
                  <a:pt x="2551" y="1916"/>
                </a:cubicBezTo>
                <a:cubicBezTo>
                  <a:pt x="2596" y="1940"/>
                  <a:pt x="2629" y="1936"/>
                  <a:pt x="2632" y="1908"/>
                </a:cubicBezTo>
                <a:cubicBezTo>
                  <a:pt x="2634" y="1892"/>
                  <a:pt x="2620" y="1868"/>
                  <a:pt x="2606" y="1860"/>
                </a:cubicBezTo>
                <a:close/>
                <a:moveTo>
                  <a:pt x="2830" y="917"/>
                </a:moveTo>
                <a:cubicBezTo>
                  <a:pt x="2808" y="924"/>
                  <a:pt x="2798" y="945"/>
                  <a:pt x="2807" y="965"/>
                </a:cubicBezTo>
                <a:cubicBezTo>
                  <a:pt x="2817" y="989"/>
                  <a:pt x="2842" y="1002"/>
                  <a:pt x="2863" y="994"/>
                </a:cubicBezTo>
                <a:cubicBezTo>
                  <a:pt x="2870" y="991"/>
                  <a:pt x="2875" y="987"/>
                  <a:pt x="2880" y="981"/>
                </a:cubicBezTo>
                <a:cubicBezTo>
                  <a:pt x="2880" y="924"/>
                  <a:pt x="2880" y="924"/>
                  <a:pt x="2880" y="924"/>
                </a:cubicBezTo>
                <a:cubicBezTo>
                  <a:pt x="2868" y="914"/>
                  <a:pt x="2849" y="910"/>
                  <a:pt x="2830" y="917"/>
                </a:cubicBezTo>
                <a:close/>
                <a:moveTo>
                  <a:pt x="2845" y="605"/>
                </a:moveTo>
                <a:cubicBezTo>
                  <a:pt x="2828" y="611"/>
                  <a:pt x="2820" y="635"/>
                  <a:pt x="2828" y="653"/>
                </a:cubicBezTo>
                <a:cubicBezTo>
                  <a:pt x="2835" y="668"/>
                  <a:pt x="2860" y="679"/>
                  <a:pt x="2876" y="673"/>
                </a:cubicBezTo>
                <a:cubicBezTo>
                  <a:pt x="2877" y="672"/>
                  <a:pt x="2878" y="671"/>
                  <a:pt x="2880" y="670"/>
                </a:cubicBezTo>
                <a:cubicBezTo>
                  <a:pt x="2880" y="607"/>
                  <a:pt x="2880" y="607"/>
                  <a:pt x="2880" y="607"/>
                </a:cubicBezTo>
                <a:cubicBezTo>
                  <a:pt x="2870" y="601"/>
                  <a:pt x="2858" y="600"/>
                  <a:pt x="2845" y="605"/>
                </a:cubicBezTo>
                <a:close/>
                <a:moveTo>
                  <a:pt x="2504" y="882"/>
                </a:moveTo>
                <a:cubicBezTo>
                  <a:pt x="2498" y="863"/>
                  <a:pt x="2472" y="845"/>
                  <a:pt x="2452" y="850"/>
                </a:cubicBezTo>
                <a:cubicBezTo>
                  <a:pt x="2421" y="857"/>
                  <a:pt x="2414" y="882"/>
                  <a:pt x="2410" y="914"/>
                </a:cubicBezTo>
                <a:cubicBezTo>
                  <a:pt x="2427" y="924"/>
                  <a:pt x="2443" y="935"/>
                  <a:pt x="2460" y="945"/>
                </a:cubicBezTo>
                <a:cubicBezTo>
                  <a:pt x="2501" y="916"/>
                  <a:pt x="2510" y="902"/>
                  <a:pt x="2504" y="882"/>
                </a:cubicBezTo>
                <a:close/>
                <a:moveTo>
                  <a:pt x="2854" y="1386"/>
                </a:moveTo>
                <a:cubicBezTo>
                  <a:pt x="2858" y="1397"/>
                  <a:pt x="2868" y="1408"/>
                  <a:pt x="2880" y="1417"/>
                </a:cubicBezTo>
                <a:cubicBezTo>
                  <a:pt x="2880" y="1323"/>
                  <a:pt x="2880" y="1323"/>
                  <a:pt x="2880" y="1323"/>
                </a:cubicBezTo>
                <a:cubicBezTo>
                  <a:pt x="2858" y="1339"/>
                  <a:pt x="2847" y="1364"/>
                  <a:pt x="2854" y="1386"/>
                </a:cubicBezTo>
                <a:close/>
                <a:moveTo>
                  <a:pt x="2837" y="1515"/>
                </a:moveTo>
                <a:cubicBezTo>
                  <a:pt x="2821" y="1503"/>
                  <a:pt x="2793" y="1495"/>
                  <a:pt x="2774" y="1499"/>
                </a:cubicBezTo>
                <a:cubicBezTo>
                  <a:pt x="2738" y="1507"/>
                  <a:pt x="2742" y="1540"/>
                  <a:pt x="2747" y="1579"/>
                </a:cubicBezTo>
                <a:cubicBezTo>
                  <a:pt x="2775" y="1581"/>
                  <a:pt x="2800" y="1583"/>
                  <a:pt x="2822" y="1585"/>
                </a:cubicBezTo>
                <a:cubicBezTo>
                  <a:pt x="2842" y="1561"/>
                  <a:pt x="2865" y="1538"/>
                  <a:pt x="2837" y="1515"/>
                </a:cubicBezTo>
                <a:close/>
                <a:moveTo>
                  <a:pt x="2859" y="1723"/>
                </a:moveTo>
                <a:cubicBezTo>
                  <a:pt x="2867" y="1731"/>
                  <a:pt x="2874" y="1737"/>
                  <a:pt x="2880" y="1742"/>
                </a:cubicBezTo>
                <a:cubicBezTo>
                  <a:pt x="2880" y="1650"/>
                  <a:pt x="2880" y="1650"/>
                  <a:pt x="2880" y="1650"/>
                </a:cubicBezTo>
                <a:cubicBezTo>
                  <a:pt x="2868" y="1660"/>
                  <a:pt x="2862" y="1682"/>
                  <a:pt x="2859" y="1723"/>
                </a:cubicBezTo>
                <a:close/>
                <a:moveTo>
                  <a:pt x="2321" y="1460"/>
                </a:moveTo>
                <a:cubicBezTo>
                  <a:pt x="2309" y="1431"/>
                  <a:pt x="2270" y="1416"/>
                  <a:pt x="2237" y="1427"/>
                </a:cubicBezTo>
                <a:cubicBezTo>
                  <a:pt x="2202" y="1440"/>
                  <a:pt x="2184" y="1476"/>
                  <a:pt x="2196" y="1513"/>
                </a:cubicBezTo>
                <a:cubicBezTo>
                  <a:pt x="2207" y="1547"/>
                  <a:pt x="2247" y="1567"/>
                  <a:pt x="2281" y="1555"/>
                </a:cubicBezTo>
                <a:cubicBezTo>
                  <a:pt x="2314" y="1542"/>
                  <a:pt x="2335" y="1494"/>
                  <a:pt x="2321" y="1460"/>
                </a:cubicBezTo>
                <a:close/>
                <a:moveTo>
                  <a:pt x="2026" y="2152"/>
                </a:moveTo>
                <a:cubicBezTo>
                  <a:pt x="2021" y="2153"/>
                  <a:pt x="2015" y="2156"/>
                  <a:pt x="2010" y="2158"/>
                </a:cubicBezTo>
                <a:cubicBezTo>
                  <a:pt x="2073" y="2158"/>
                  <a:pt x="2073" y="2158"/>
                  <a:pt x="2073" y="2158"/>
                </a:cubicBezTo>
                <a:cubicBezTo>
                  <a:pt x="2061" y="2149"/>
                  <a:pt x="2046" y="2146"/>
                  <a:pt x="2026" y="2152"/>
                </a:cubicBezTo>
                <a:close/>
                <a:moveTo>
                  <a:pt x="2398" y="1419"/>
                </a:moveTo>
                <a:cubicBezTo>
                  <a:pt x="2389" y="1459"/>
                  <a:pt x="2393" y="1488"/>
                  <a:pt x="2437" y="1504"/>
                </a:cubicBezTo>
                <a:cubicBezTo>
                  <a:pt x="2500" y="1470"/>
                  <a:pt x="2501" y="1461"/>
                  <a:pt x="2453" y="1406"/>
                </a:cubicBezTo>
                <a:cubicBezTo>
                  <a:pt x="2435" y="1410"/>
                  <a:pt x="2415" y="1415"/>
                  <a:pt x="2398" y="1419"/>
                </a:cubicBezTo>
                <a:close/>
                <a:moveTo>
                  <a:pt x="2188" y="1808"/>
                </a:moveTo>
                <a:cubicBezTo>
                  <a:pt x="2129" y="1849"/>
                  <a:pt x="2120" y="1865"/>
                  <a:pt x="2139" y="1892"/>
                </a:cubicBezTo>
                <a:cubicBezTo>
                  <a:pt x="2160" y="1923"/>
                  <a:pt x="2190" y="1917"/>
                  <a:pt x="2249" y="1869"/>
                </a:cubicBezTo>
                <a:cubicBezTo>
                  <a:pt x="2233" y="1840"/>
                  <a:pt x="2228" y="1806"/>
                  <a:pt x="2188" y="1808"/>
                </a:cubicBezTo>
                <a:close/>
                <a:moveTo>
                  <a:pt x="1116" y="1953"/>
                </a:moveTo>
                <a:cubicBezTo>
                  <a:pt x="1106" y="1945"/>
                  <a:pt x="1097" y="1933"/>
                  <a:pt x="1083" y="1945"/>
                </a:cubicBezTo>
                <a:cubicBezTo>
                  <a:pt x="1079" y="1948"/>
                  <a:pt x="1076" y="1960"/>
                  <a:pt x="1079" y="1964"/>
                </a:cubicBezTo>
                <a:cubicBezTo>
                  <a:pt x="1084" y="1971"/>
                  <a:pt x="1093" y="1979"/>
                  <a:pt x="1100" y="1979"/>
                </a:cubicBezTo>
                <a:cubicBezTo>
                  <a:pt x="1114" y="1980"/>
                  <a:pt x="1114" y="1966"/>
                  <a:pt x="1116" y="1953"/>
                </a:cubicBezTo>
                <a:close/>
                <a:moveTo>
                  <a:pt x="1843" y="1000"/>
                </a:moveTo>
                <a:cubicBezTo>
                  <a:pt x="1802" y="998"/>
                  <a:pt x="1792" y="1003"/>
                  <a:pt x="1784" y="1028"/>
                </a:cubicBezTo>
                <a:cubicBezTo>
                  <a:pt x="1774" y="1056"/>
                  <a:pt x="1780" y="1067"/>
                  <a:pt x="1822" y="1092"/>
                </a:cubicBezTo>
                <a:cubicBezTo>
                  <a:pt x="1880" y="1069"/>
                  <a:pt x="1884" y="1049"/>
                  <a:pt x="1843" y="1000"/>
                </a:cubicBezTo>
                <a:close/>
                <a:moveTo>
                  <a:pt x="1950" y="1424"/>
                </a:moveTo>
                <a:cubicBezTo>
                  <a:pt x="1944" y="1394"/>
                  <a:pt x="1904" y="1366"/>
                  <a:pt x="1876" y="1372"/>
                </a:cubicBezTo>
                <a:cubicBezTo>
                  <a:pt x="1837" y="1379"/>
                  <a:pt x="1816" y="1421"/>
                  <a:pt x="1828" y="1467"/>
                </a:cubicBezTo>
                <a:cubicBezTo>
                  <a:pt x="1838" y="1504"/>
                  <a:pt x="1861" y="1517"/>
                  <a:pt x="1898" y="1506"/>
                </a:cubicBezTo>
                <a:cubicBezTo>
                  <a:pt x="1932" y="1495"/>
                  <a:pt x="1957" y="1457"/>
                  <a:pt x="1950" y="1424"/>
                </a:cubicBezTo>
                <a:close/>
                <a:moveTo>
                  <a:pt x="2046" y="1556"/>
                </a:moveTo>
                <a:cubicBezTo>
                  <a:pt x="2022" y="1564"/>
                  <a:pt x="2006" y="1594"/>
                  <a:pt x="2012" y="1619"/>
                </a:cubicBezTo>
                <a:cubicBezTo>
                  <a:pt x="2017" y="1644"/>
                  <a:pt x="2046" y="1666"/>
                  <a:pt x="2069" y="1661"/>
                </a:cubicBezTo>
                <a:cubicBezTo>
                  <a:pt x="2098" y="1656"/>
                  <a:pt x="2121" y="1620"/>
                  <a:pt x="2113" y="1592"/>
                </a:cubicBezTo>
                <a:cubicBezTo>
                  <a:pt x="2106" y="1565"/>
                  <a:pt x="2072" y="1547"/>
                  <a:pt x="2046" y="1556"/>
                </a:cubicBezTo>
                <a:close/>
                <a:moveTo>
                  <a:pt x="2428" y="1805"/>
                </a:moveTo>
                <a:cubicBezTo>
                  <a:pt x="2412" y="1821"/>
                  <a:pt x="2395" y="1839"/>
                  <a:pt x="2372" y="1862"/>
                </a:cubicBezTo>
                <a:cubicBezTo>
                  <a:pt x="2399" y="1879"/>
                  <a:pt x="2420" y="1892"/>
                  <a:pt x="2440" y="1904"/>
                </a:cubicBezTo>
                <a:cubicBezTo>
                  <a:pt x="2493" y="1845"/>
                  <a:pt x="2492" y="1835"/>
                  <a:pt x="2428" y="1805"/>
                </a:cubicBezTo>
                <a:close/>
                <a:moveTo>
                  <a:pt x="2363" y="1989"/>
                </a:moveTo>
                <a:cubicBezTo>
                  <a:pt x="2341" y="1996"/>
                  <a:pt x="2330" y="2012"/>
                  <a:pt x="2341" y="2032"/>
                </a:cubicBezTo>
                <a:cubicBezTo>
                  <a:pt x="2348" y="2046"/>
                  <a:pt x="2365" y="2054"/>
                  <a:pt x="2388" y="2072"/>
                </a:cubicBezTo>
                <a:cubicBezTo>
                  <a:pt x="2400" y="2046"/>
                  <a:pt x="2414" y="2029"/>
                  <a:pt x="2412" y="2015"/>
                </a:cubicBezTo>
                <a:cubicBezTo>
                  <a:pt x="2408" y="1992"/>
                  <a:pt x="2388" y="1981"/>
                  <a:pt x="2363" y="1989"/>
                </a:cubicBezTo>
                <a:close/>
                <a:moveTo>
                  <a:pt x="2218" y="2056"/>
                </a:moveTo>
                <a:cubicBezTo>
                  <a:pt x="2196" y="2080"/>
                  <a:pt x="2165" y="2100"/>
                  <a:pt x="2192" y="2133"/>
                </a:cubicBezTo>
                <a:cubicBezTo>
                  <a:pt x="2201" y="2144"/>
                  <a:pt x="2229" y="2152"/>
                  <a:pt x="2239" y="2146"/>
                </a:cubicBezTo>
                <a:cubicBezTo>
                  <a:pt x="2257" y="2136"/>
                  <a:pt x="2277" y="2115"/>
                  <a:pt x="2279" y="2097"/>
                </a:cubicBezTo>
                <a:cubicBezTo>
                  <a:pt x="2282" y="2063"/>
                  <a:pt x="2249" y="2062"/>
                  <a:pt x="2218" y="2056"/>
                </a:cubicBezTo>
                <a:close/>
                <a:moveTo>
                  <a:pt x="1781" y="1176"/>
                </a:moveTo>
                <a:cubicBezTo>
                  <a:pt x="1759" y="1170"/>
                  <a:pt x="1734" y="1185"/>
                  <a:pt x="1728" y="1208"/>
                </a:cubicBezTo>
                <a:cubicBezTo>
                  <a:pt x="1722" y="1228"/>
                  <a:pt x="1735" y="1246"/>
                  <a:pt x="1758" y="1252"/>
                </a:cubicBezTo>
                <a:cubicBezTo>
                  <a:pt x="1785" y="1259"/>
                  <a:pt x="1804" y="1250"/>
                  <a:pt x="1808" y="1228"/>
                </a:cubicBezTo>
                <a:cubicBezTo>
                  <a:pt x="1813" y="1205"/>
                  <a:pt x="1800" y="1181"/>
                  <a:pt x="1781" y="1176"/>
                </a:cubicBezTo>
                <a:close/>
                <a:moveTo>
                  <a:pt x="2375" y="1735"/>
                </a:moveTo>
                <a:cubicBezTo>
                  <a:pt x="2391" y="1731"/>
                  <a:pt x="2407" y="1709"/>
                  <a:pt x="2413" y="1692"/>
                </a:cubicBezTo>
                <a:cubicBezTo>
                  <a:pt x="2423" y="1662"/>
                  <a:pt x="2400" y="1641"/>
                  <a:pt x="2376" y="1633"/>
                </a:cubicBezTo>
                <a:cubicBezTo>
                  <a:pt x="2340" y="1621"/>
                  <a:pt x="2314" y="1640"/>
                  <a:pt x="2297" y="1678"/>
                </a:cubicBezTo>
                <a:cubicBezTo>
                  <a:pt x="2312" y="1717"/>
                  <a:pt x="2333" y="1746"/>
                  <a:pt x="2375" y="1735"/>
                </a:cubicBezTo>
                <a:close/>
                <a:moveTo>
                  <a:pt x="959" y="2075"/>
                </a:moveTo>
                <a:cubicBezTo>
                  <a:pt x="946" y="2071"/>
                  <a:pt x="937" y="2077"/>
                  <a:pt x="930" y="2088"/>
                </a:cubicBezTo>
                <a:cubicBezTo>
                  <a:pt x="924" y="2099"/>
                  <a:pt x="928" y="2108"/>
                  <a:pt x="936" y="2118"/>
                </a:cubicBezTo>
                <a:cubicBezTo>
                  <a:pt x="951" y="2122"/>
                  <a:pt x="963" y="2119"/>
                  <a:pt x="969" y="2106"/>
                </a:cubicBezTo>
                <a:cubicBezTo>
                  <a:pt x="974" y="2094"/>
                  <a:pt x="968" y="2083"/>
                  <a:pt x="959" y="2075"/>
                </a:cubicBezTo>
                <a:close/>
                <a:moveTo>
                  <a:pt x="438" y="220"/>
                </a:moveTo>
                <a:cubicBezTo>
                  <a:pt x="454" y="221"/>
                  <a:pt x="454" y="206"/>
                  <a:pt x="456" y="191"/>
                </a:cubicBezTo>
                <a:cubicBezTo>
                  <a:pt x="444" y="181"/>
                  <a:pt x="434" y="168"/>
                  <a:pt x="419" y="181"/>
                </a:cubicBezTo>
                <a:cubicBezTo>
                  <a:pt x="414" y="185"/>
                  <a:pt x="411" y="199"/>
                  <a:pt x="414" y="203"/>
                </a:cubicBezTo>
                <a:cubicBezTo>
                  <a:pt x="419" y="211"/>
                  <a:pt x="430" y="220"/>
                  <a:pt x="438" y="220"/>
                </a:cubicBezTo>
                <a:close/>
                <a:moveTo>
                  <a:pt x="331" y="56"/>
                </a:moveTo>
                <a:cubicBezTo>
                  <a:pt x="339" y="50"/>
                  <a:pt x="347" y="43"/>
                  <a:pt x="358" y="34"/>
                </a:cubicBezTo>
                <a:cubicBezTo>
                  <a:pt x="354" y="23"/>
                  <a:pt x="352" y="10"/>
                  <a:pt x="346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3" y="11"/>
                  <a:pt x="285" y="26"/>
                  <a:pt x="294" y="39"/>
                </a:cubicBezTo>
                <a:cubicBezTo>
                  <a:pt x="304" y="51"/>
                  <a:pt x="316" y="58"/>
                  <a:pt x="331" y="56"/>
                </a:cubicBezTo>
                <a:close/>
                <a:moveTo>
                  <a:pt x="220" y="146"/>
                </a:moveTo>
                <a:cubicBezTo>
                  <a:pt x="234" y="145"/>
                  <a:pt x="244" y="139"/>
                  <a:pt x="249" y="124"/>
                </a:cubicBezTo>
                <a:cubicBezTo>
                  <a:pt x="254" y="104"/>
                  <a:pt x="250" y="96"/>
                  <a:pt x="221" y="78"/>
                </a:cubicBezTo>
                <a:cubicBezTo>
                  <a:pt x="195" y="90"/>
                  <a:pt x="190" y="97"/>
                  <a:pt x="193" y="117"/>
                </a:cubicBezTo>
                <a:cubicBezTo>
                  <a:pt x="196" y="133"/>
                  <a:pt x="208" y="146"/>
                  <a:pt x="220" y="146"/>
                </a:cubicBezTo>
                <a:close/>
                <a:moveTo>
                  <a:pt x="375" y="357"/>
                </a:moveTo>
                <a:cubicBezTo>
                  <a:pt x="362" y="361"/>
                  <a:pt x="353" y="380"/>
                  <a:pt x="357" y="392"/>
                </a:cubicBezTo>
                <a:cubicBezTo>
                  <a:pt x="362" y="406"/>
                  <a:pt x="384" y="414"/>
                  <a:pt x="399" y="408"/>
                </a:cubicBezTo>
                <a:cubicBezTo>
                  <a:pt x="413" y="403"/>
                  <a:pt x="415" y="393"/>
                  <a:pt x="408" y="375"/>
                </a:cubicBezTo>
                <a:cubicBezTo>
                  <a:pt x="401" y="358"/>
                  <a:pt x="390" y="352"/>
                  <a:pt x="375" y="357"/>
                </a:cubicBezTo>
                <a:close/>
                <a:moveTo>
                  <a:pt x="166" y="286"/>
                </a:moveTo>
                <a:cubicBezTo>
                  <a:pt x="202" y="269"/>
                  <a:pt x="204" y="248"/>
                  <a:pt x="196" y="222"/>
                </a:cubicBezTo>
                <a:cubicBezTo>
                  <a:pt x="182" y="208"/>
                  <a:pt x="166" y="209"/>
                  <a:pt x="151" y="219"/>
                </a:cubicBezTo>
                <a:cubicBezTo>
                  <a:pt x="131" y="231"/>
                  <a:pt x="134" y="249"/>
                  <a:pt x="141" y="276"/>
                </a:cubicBezTo>
                <a:cubicBezTo>
                  <a:pt x="147" y="279"/>
                  <a:pt x="159" y="283"/>
                  <a:pt x="166" y="286"/>
                </a:cubicBezTo>
                <a:close/>
                <a:moveTo>
                  <a:pt x="348" y="100"/>
                </a:moveTo>
                <a:cubicBezTo>
                  <a:pt x="345" y="124"/>
                  <a:pt x="363" y="134"/>
                  <a:pt x="382" y="144"/>
                </a:cubicBezTo>
                <a:cubicBezTo>
                  <a:pt x="400" y="134"/>
                  <a:pt x="413" y="124"/>
                  <a:pt x="406" y="104"/>
                </a:cubicBezTo>
                <a:cubicBezTo>
                  <a:pt x="402" y="92"/>
                  <a:pt x="393" y="81"/>
                  <a:pt x="377" y="83"/>
                </a:cubicBezTo>
                <a:cubicBezTo>
                  <a:pt x="365" y="85"/>
                  <a:pt x="351" y="85"/>
                  <a:pt x="348" y="100"/>
                </a:cubicBezTo>
                <a:close/>
                <a:moveTo>
                  <a:pt x="250" y="276"/>
                </a:moveTo>
                <a:cubicBezTo>
                  <a:pt x="254" y="290"/>
                  <a:pt x="270" y="295"/>
                  <a:pt x="294" y="293"/>
                </a:cubicBezTo>
                <a:cubicBezTo>
                  <a:pt x="306" y="265"/>
                  <a:pt x="308" y="249"/>
                  <a:pt x="293" y="243"/>
                </a:cubicBezTo>
                <a:cubicBezTo>
                  <a:pt x="283" y="239"/>
                  <a:pt x="268" y="240"/>
                  <a:pt x="257" y="244"/>
                </a:cubicBezTo>
                <a:cubicBezTo>
                  <a:pt x="244" y="250"/>
                  <a:pt x="247" y="265"/>
                  <a:pt x="250" y="276"/>
                </a:cubicBezTo>
                <a:close/>
                <a:moveTo>
                  <a:pt x="60" y="1519"/>
                </a:moveTo>
                <a:cubicBezTo>
                  <a:pt x="42" y="1526"/>
                  <a:pt x="24" y="1533"/>
                  <a:pt x="0" y="1543"/>
                </a:cubicBezTo>
                <a:cubicBezTo>
                  <a:pt x="0" y="1545"/>
                  <a:pt x="0" y="1545"/>
                  <a:pt x="0" y="1545"/>
                </a:cubicBezTo>
                <a:cubicBezTo>
                  <a:pt x="14" y="1566"/>
                  <a:pt x="25" y="1582"/>
                  <a:pt x="35" y="1597"/>
                </a:cubicBezTo>
                <a:cubicBezTo>
                  <a:pt x="95" y="1571"/>
                  <a:pt x="98" y="1563"/>
                  <a:pt x="60" y="1519"/>
                </a:cubicBezTo>
                <a:close/>
                <a:moveTo>
                  <a:pt x="93" y="1223"/>
                </a:moveTo>
                <a:cubicBezTo>
                  <a:pt x="94" y="1198"/>
                  <a:pt x="69" y="1173"/>
                  <a:pt x="41" y="1171"/>
                </a:cubicBezTo>
                <a:cubicBezTo>
                  <a:pt x="25" y="1170"/>
                  <a:pt x="10" y="1175"/>
                  <a:pt x="0" y="1184"/>
                </a:cubicBezTo>
                <a:cubicBezTo>
                  <a:pt x="0" y="1268"/>
                  <a:pt x="0" y="1268"/>
                  <a:pt x="0" y="1268"/>
                </a:cubicBezTo>
                <a:cubicBezTo>
                  <a:pt x="8" y="1276"/>
                  <a:pt x="19" y="1281"/>
                  <a:pt x="31" y="1281"/>
                </a:cubicBezTo>
                <a:cubicBezTo>
                  <a:pt x="60" y="1283"/>
                  <a:pt x="92" y="1254"/>
                  <a:pt x="93" y="1223"/>
                </a:cubicBezTo>
                <a:close/>
                <a:moveTo>
                  <a:pt x="92" y="1016"/>
                </a:moveTo>
                <a:cubicBezTo>
                  <a:pt x="96" y="983"/>
                  <a:pt x="68" y="953"/>
                  <a:pt x="27" y="948"/>
                </a:cubicBezTo>
                <a:cubicBezTo>
                  <a:pt x="18" y="947"/>
                  <a:pt x="9" y="949"/>
                  <a:pt x="0" y="953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9" y="1073"/>
                  <a:pt x="18" y="1077"/>
                  <a:pt x="27" y="1077"/>
                </a:cubicBezTo>
                <a:cubicBezTo>
                  <a:pt x="56" y="1080"/>
                  <a:pt x="88" y="1050"/>
                  <a:pt x="92" y="1016"/>
                </a:cubicBezTo>
                <a:close/>
                <a:moveTo>
                  <a:pt x="77" y="1372"/>
                </a:moveTo>
                <a:cubicBezTo>
                  <a:pt x="54" y="1351"/>
                  <a:pt x="28" y="1357"/>
                  <a:pt x="2" y="1380"/>
                </a:cubicBezTo>
                <a:cubicBezTo>
                  <a:pt x="1" y="1414"/>
                  <a:pt x="7" y="1443"/>
                  <a:pt x="43" y="1449"/>
                </a:cubicBezTo>
                <a:cubicBezTo>
                  <a:pt x="56" y="1451"/>
                  <a:pt x="75" y="1440"/>
                  <a:pt x="85" y="1429"/>
                </a:cubicBezTo>
                <a:cubicBezTo>
                  <a:pt x="103" y="1410"/>
                  <a:pt x="92" y="1386"/>
                  <a:pt x="77" y="1372"/>
                </a:cubicBezTo>
                <a:close/>
                <a:moveTo>
                  <a:pt x="21" y="1746"/>
                </a:moveTo>
                <a:cubicBezTo>
                  <a:pt x="23" y="1763"/>
                  <a:pt x="25" y="1781"/>
                  <a:pt x="27" y="1796"/>
                </a:cubicBezTo>
                <a:cubicBezTo>
                  <a:pt x="56" y="1805"/>
                  <a:pt x="80" y="1813"/>
                  <a:pt x="94" y="1786"/>
                </a:cubicBezTo>
                <a:cubicBezTo>
                  <a:pt x="99" y="1776"/>
                  <a:pt x="98" y="1758"/>
                  <a:pt x="92" y="1750"/>
                </a:cubicBezTo>
                <a:cubicBezTo>
                  <a:pt x="74" y="1724"/>
                  <a:pt x="50" y="1732"/>
                  <a:pt x="21" y="1746"/>
                </a:cubicBezTo>
                <a:close/>
                <a:moveTo>
                  <a:pt x="251" y="1115"/>
                </a:moveTo>
                <a:cubicBezTo>
                  <a:pt x="276" y="1111"/>
                  <a:pt x="293" y="1090"/>
                  <a:pt x="292" y="1066"/>
                </a:cubicBezTo>
                <a:cubicBezTo>
                  <a:pt x="291" y="1042"/>
                  <a:pt x="284" y="1019"/>
                  <a:pt x="258" y="1010"/>
                </a:cubicBezTo>
                <a:cubicBezTo>
                  <a:pt x="233" y="1001"/>
                  <a:pt x="217" y="1013"/>
                  <a:pt x="189" y="1063"/>
                </a:cubicBezTo>
                <a:cubicBezTo>
                  <a:pt x="200" y="1095"/>
                  <a:pt x="214" y="1120"/>
                  <a:pt x="251" y="1115"/>
                </a:cubicBezTo>
                <a:close/>
                <a:moveTo>
                  <a:pt x="472" y="1184"/>
                </a:moveTo>
                <a:cubicBezTo>
                  <a:pt x="478" y="1160"/>
                  <a:pt x="470" y="1143"/>
                  <a:pt x="448" y="1131"/>
                </a:cubicBezTo>
                <a:cubicBezTo>
                  <a:pt x="424" y="1119"/>
                  <a:pt x="385" y="1128"/>
                  <a:pt x="368" y="1149"/>
                </a:cubicBezTo>
                <a:cubicBezTo>
                  <a:pt x="350" y="1171"/>
                  <a:pt x="354" y="1186"/>
                  <a:pt x="391" y="1232"/>
                </a:cubicBezTo>
                <a:cubicBezTo>
                  <a:pt x="447" y="1234"/>
                  <a:pt x="463" y="1224"/>
                  <a:pt x="472" y="1184"/>
                </a:cubicBezTo>
                <a:close/>
                <a:moveTo>
                  <a:pt x="391" y="310"/>
                </a:moveTo>
                <a:cubicBezTo>
                  <a:pt x="405" y="294"/>
                  <a:pt x="403" y="278"/>
                  <a:pt x="391" y="262"/>
                </a:cubicBezTo>
                <a:cubicBezTo>
                  <a:pt x="359" y="265"/>
                  <a:pt x="350" y="271"/>
                  <a:pt x="352" y="287"/>
                </a:cubicBezTo>
                <a:cubicBezTo>
                  <a:pt x="354" y="304"/>
                  <a:pt x="365" y="311"/>
                  <a:pt x="391" y="310"/>
                </a:cubicBezTo>
                <a:close/>
                <a:moveTo>
                  <a:pt x="378" y="531"/>
                </a:moveTo>
                <a:cubicBezTo>
                  <a:pt x="391" y="534"/>
                  <a:pt x="402" y="532"/>
                  <a:pt x="408" y="519"/>
                </a:cubicBezTo>
                <a:cubicBezTo>
                  <a:pt x="416" y="501"/>
                  <a:pt x="412" y="487"/>
                  <a:pt x="394" y="476"/>
                </a:cubicBezTo>
                <a:cubicBezTo>
                  <a:pt x="367" y="486"/>
                  <a:pt x="359" y="494"/>
                  <a:pt x="360" y="511"/>
                </a:cubicBezTo>
                <a:cubicBezTo>
                  <a:pt x="361" y="522"/>
                  <a:pt x="367" y="529"/>
                  <a:pt x="378" y="531"/>
                </a:cubicBezTo>
                <a:close/>
                <a:moveTo>
                  <a:pt x="452" y="368"/>
                </a:moveTo>
                <a:cubicBezTo>
                  <a:pt x="458" y="368"/>
                  <a:pt x="467" y="363"/>
                  <a:pt x="470" y="358"/>
                </a:cubicBezTo>
                <a:cubicBezTo>
                  <a:pt x="478" y="342"/>
                  <a:pt x="468" y="332"/>
                  <a:pt x="453" y="321"/>
                </a:cubicBezTo>
                <a:cubicBezTo>
                  <a:pt x="445" y="327"/>
                  <a:pt x="437" y="332"/>
                  <a:pt x="430" y="337"/>
                </a:cubicBezTo>
                <a:cubicBezTo>
                  <a:pt x="433" y="354"/>
                  <a:pt x="435" y="368"/>
                  <a:pt x="452" y="368"/>
                </a:cubicBezTo>
                <a:close/>
                <a:moveTo>
                  <a:pt x="115" y="1901"/>
                </a:moveTo>
                <a:cubicBezTo>
                  <a:pt x="118" y="1875"/>
                  <a:pt x="104" y="1864"/>
                  <a:pt x="70" y="1861"/>
                </a:cubicBezTo>
                <a:cubicBezTo>
                  <a:pt x="37" y="1858"/>
                  <a:pt x="18" y="1871"/>
                  <a:pt x="15" y="1898"/>
                </a:cubicBezTo>
                <a:cubicBezTo>
                  <a:pt x="12" y="1922"/>
                  <a:pt x="34" y="1951"/>
                  <a:pt x="56" y="1954"/>
                </a:cubicBezTo>
                <a:cubicBezTo>
                  <a:pt x="81" y="1957"/>
                  <a:pt x="112" y="1929"/>
                  <a:pt x="115" y="1901"/>
                </a:cubicBezTo>
                <a:close/>
                <a:moveTo>
                  <a:pt x="288" y="1365"/>
                </a:moveTo>
                <a:cubicBezTo>
                  <a:pt x="307" y="1381"/>
                  <a:pt x="326" y="1383"/>
                  <a:pt x="346" y="1368"/>
                </a:cubicBezTo>
                <a:cubicBezTo>
                  <a:pt x="371" y="1348"/>
                  <a:pt x="373" y="1321"/>
                  <a:pt x="350" y="1279"/>
                </a:cubicBezTo>
                <a:cubicBezTo>
                  <a:pt x="333" y="1279"/>
                  <a:pt x="314" y="1279"/>
                  <a:pt x="294" y="1280"/>
                </a:cubicBezTo>
                <a:cubicBezTo>
                  <a:pt x="264" y="1333"/>
                  <a:pt x="263" y="1344"/>
                  <a:pt x="288" y="1365"/>
                </a:cubicBezTo>
                <a:close/>
                <a:moveTo>
                  <a:pt x="489" y="1641"/>
                </a:moveTo>
                <a:cubicBezTo>
                  <a:pt x="509" y="1596"/>
                  <a:pt x="506" y="1572"/>
                  <a:pt x="477" y="1556"/>
                </a:cubicBezTo>
                <a:cubicBezTo>
                  <a:pt x="452" y="1542"/>
                  <a:pt x="438" y="1552"/>
                  <a:pt x="411" y="1600"/>
                </a:cubicBezTo>
                <a:cubicBezTo>
                  <a:pt x="433" y="1649"/>
                  <a:pt x="437" y="1651"/>
                  <a:pt x="489" y="1641"/>
                </a:cubicBezTo>
                <a:close/>
                <a:moveTo>
                  <a:pt x="481" y="99"/>
                </a:moveTo>
                <a:cubicBezTo>
                  <a:pt x="488" y="94"/>
                  <a:pt x="498" y="85"/>
                  <a:pt x="498" y="77"/>
                </a:cubicBezTo>
                <a:cubicBezTo>
                  <a:pt x="498" y="59"/>
                  <a:pt x="484" y="52"/>
                  <a:pt x="466" y="52"/>
                </a:cubicBezTo>
                <a:cubicBezTo>
                  <a:pt x="453" y="63"/>
                  <a:pt x="445" y="76"/>
                  <a:pt x="455" y="93"/>
                </a:cubicBezTo>
                <a:cubicBezTo>
                  <a:pt x="461" y="103"/>
                  <a:pt x="472" y="105"/>
                  <a:pt x="481" y="99"/>
                </a:cubicBezTo>
                <a:close/>
                <a:moveTo>
                  <a:pt x="478" y="515"/>
                </a:moveTo>
                <a:cubicBezTo>
                  <a:pt x="453" y="528"/>
                  <a:pt x="447" y="538"/>
                  <a:pt x="452" y="556"/>
                </a:cubicBezTo>
                <a:cubicBezTo>
                  <a:pt x="455" y="570"/>
                  <a:pt x="465" y="576"/>
                  <a:pt x="479" y="574"/>
                </a:cubicBezTo>
                <a:cubicBezTo>
                  <a:pt x="495" y="573"/>
                  <a:pt x="506" y="557"/>
                  <a:pt x="507" y="532"/>
                </a:cubicBezTo>
                <a:cubicBezTo>
                  <a:pt x="497" y="526"/>
                  <a:pt x="487" y="521"/>
                  <a:pt x="478" y="515"/>
                </a:cubicBezTo>
                <a:close/>
                <a:moveTo>
                  <a:pt x="431" y="674"/>
                </a:moveTo>
                <a:cubicBezTo>
                  <a:pt x="442" y="691"/>
                  <a:pt x="452" y="692"/>
                  <a:pt x="480" y="681"/>
                </a:cubicBezTo>
                <a:cubicBezTo>
                  <a:pt x="484" y="671"/>
                  <a:pt x="488" y="661"/>
                  <a:pt x="492" y="649"/>
                </a:cubicBezTo>
                <a:cubicBezTo>
                  <a:pt x="467" y="627"/>
                  <a:pt x="449" y="623"/>
                  <a:pt x="434" y="635"/>
                </a:cubicBezTo>
                <a:cubicBezTo>
                  <a:pt x="424" y="644"/>
                  <a:pt x="422" y="662"/>
                  <a:pt x="431" y="674"/>
                </a:cubicBezTo>
                <a:close/>
                <a:moveTo>
                  <a:pt x="463" y="1436"/>
                </a:moveTo>
                <a:cubicBezTo>
                  <a:pt x="456" y="1421"/>
                  <a:pt x="437" y="1406"/>
                  <a:pt x="421" y="1403"/>
                </a:cubicBezTo>
                <a:cubicBezTo>
                  <a:pt x="392" y="1397"/>
                  <a:pt x="384" y="1423"/>
                  <a:pt x="375" y="1454"/>
                </a:cubicBezTo>
                <a:cubicBezTo>
                  <a:pt x="395" y="1465"/>
                  <a:pt x="413" y="1475"/>
                  <a:pt x="429" y="1484"/>
                </a:cubicBezTo>
                <a:cubicBezTo>
                  <a:pt x="452" y="1472"/>
                  <a:pt x="477" y="1462"/>
                  <a:pt x="463" y="1436"/>
                </a:cubicBezTo>
                <a:close/>
                <a:moveTo>
                  <a:pt x="479" y="280"/>
                </a:moveTo>
                <a:cubicBezTo>
                  <a:pt x="490" y="278"/>
                  <a:pt x="495" y="268"/>
                  <a:pt x="490" y="257"/>
                </a:cubicBezTo>
                <a:cubicBezTo>
                  <a:pt x="487" y="247"/>
                  <a:pt x="479" y="242"/>
                  <a:pt x="470" y="248"/>
                </a:cubicBezTo>
                <a:cubicBezTo>
                  <a:pt x="464" y="251"/>
                  <a:pt x="460" y="260"/>
                  <a:pt x="452" y="270"/>
                </a:cubicBezTo>
                <a:cubicBezTo>
                  <a:pt x="465" y="275"/>
                  <a:pt x="473" y="282"/>
                  <a:pt x="479" y="280"/>
                </a:cubicBezTo>
                <a:close/>
                <a:moveTo>
                  <a:pt x="1006" y="2150"/>
                </a:moveTo>
                <a:cubicBezTo>
                  <a:pt x="996" y="2143"/>
                  <a:pt x="973" y="2145"/>
                  <a:pt x="965" y="2156"/>
                </a:cubicBezTo>
                <a:cubicBezTo>
                  <a:pt x="965" y="2157"/>
                  <a:pt x="964" y="2158"/>
                  <a:pt x="964" y="2158"/>
                </a:cubicBezTo>
                <a:cubicBezTo>
                  <a:pt x="1014" y="2158"/>
                  <a:pt x="1014" y="2158"/>
                  <a:pt x="1014" y="2158"/>
                </a:cubicBezTo>
                <a:cubicBezTo>
                  <a:pt x="1013" y="2155"/>
                  <a:pt x="1010" y="2152"/>
                  <a:pt x="1006" y="2150"/>
                </a:cubicBezTo>
                <a:close/>
                <a:moveTo>
                  <a:pt x="885" y="1981"/>
                </a:moveTo>
                <a:cubicBezTo>
                  <a:pt x="873" y="1969"/>
                  <a:pt x="859" y="1969"/>
                  <a:pt x="846" y="1978"/>
                </a:cubicBezTo>
                <a:cubicBezTo>
                  <a:pt x="828" y="1989"/>
                  <a:pt x="831" y="2005"/>
                  <a:pt x="837" y="2029"/>
                </a:cubicBezTo>
                <a:cubicBezTo>
                  <a:pt x="843" y="2031"/>
                  <a:pt x="852" y="2035"/>
                  <a:pt x="859" y="2037"/>
                </a:cubicBezTo>
                <a:cubicBezTo>
                  <a:pt x="891" y="2023"/>
                  <a:pt x="893" y="2004"/>
                  <a:pt x="885" y="1981"/>
                </a:cubicBezTo>
                <a:close/>
                <a:moveTo>
                  <a:pt x="883" y="1156"/>
                </a:moveTo>
                <a:cubicBezTo>
                  <a:pt x="890" y="1134"/>
                  <a:pt x="878" y="1106"/>
                  <a:pt x="858" y="1098"/>
                </a:cubicBezTo>
                <a:cubicBezTo>
                  <a:pt x="839" y="1090"/>
                  <a:pt x="810" y="1102"/>
                  <a:pt x="802" y="1119"/>
                </a:cubicBezTo>
                <a:cubicBezTo>
                  <a:pt x="793" y="1143"/>
                  <a:pt x="808" y="1170"/>
                  <a:pt x="837" y="1180"/>
                </a:cubicBezTo>
                <a:cubicBezTo>
                  <a:pt x="860" y="1188"/>
                  <a:pt x="876" y="1180"/>
                  <a:pt x="883" y="1156"/>
                </a:cubicBezTo>
                <a:close/>
                <a:moveTo>
                  <a:pt x="908" y="1853"/>
                </a:moveTo>
                <a:cubicBezTo>
                  <a:pt x="884" y="1864"/>
                  <a:pt x="880" y="1870"/>
                  <a:pt x="883" y="1887"/>
                </a:cubicBezTo>
                <a:cubicBezTo>
                  <a:pt x="886" y="1902"/>
                  <a:pt x="896" y="1914"/>
                  <a:pt x="907" y="1913"/>
                </a:cubicBezTo>
                <a:cubicBezTo>
                  <a:pt x="919" y="1913"/>
                  <a:pt x="928" y="1907"/>
                  <a:pt x="932" y="1894"/>
                </a:cubicBezTo>
                <a:cubicBezTo>
                  <a:pt x="937" y="1876"/>
                  <a:pt x="934" y="1869"/>
                  <a:pt x="908" y="1853"/>
                </a:cubicBezTo>
                <a:close/>
                <a:moveTo>
                  <a:pt x="856" y="2094"/>
                </a:moveTo>
                <a:cubicBezTo>
                  <a:pt x="839" y="2100"/>
                  <a:pt x="833" y="2112"/>
                  <a:pt x="839" y="2125"/>
                </a:cubicBezTo>
                <a:cubicBezTo>
                  <a:pt x="845" y="2138"/>
                  <a:pt x="861" y="2146"/>
                  <a:pt x="873" y="2141"/>
                </a:cubicBezTo>
                <a:cubicBezTo>
                  <a:pt x="886" y="2136"/>
                  <a:pt x="893" y="2118"/>
                  <a:pt x="888" y="2104"/>
                </a:cubicBezTo>
                <a:cubicBezTo>
                  <a:pt x="883" y="2092"/>
                  <a:pt x="870" y="2088"/>
                  <a:pt x="856" y="2094"/>
                </a:cubicBezTo>
                <a:close/>
                <a:moveTo>
                  <a:pt x="808" y="527"/>
                </a:moveTo>
                <a:cubicBezTo>
                  <a:pt x="822" y="521"/>
                  <a:pt x="827" y="506"/>
                  <a:pt x="821" y="491"/>
                </a:cubicBezTo>
                <a:cubicBezTo>
                  <a:pt x="814" y="475"/>
                  <a:pt x="797" y="465"/>
                  <a:pt x="785" y="470"/>
                </a:cubicBezTo>
                <a:cubicBezTo>
                  <a:pt x="771" y="476"/>
                  <a:pt x="761" y="499"/>
                  <a:pt x="766" y="512"/>
                </a:cubicBezTo>
                <a:cubicBezTo>
                  <a:pt x="771" y="525"/>
                  <a:pt x="793" y="533"/>
                  <a:pt x="808" y="527"/>
                </a:cubicBezTo>
                <a:close/>
                <a:moveTo>
                  <a:pt x="822" y="986"/>
                </a:moveTo>
                <a:cubicBezTo>
                  <a:pt x="844" y="992"/>
                  <a:pt x="882" y="966"/>
                  <a:pt x="889" y="941"/>
                </a:cubicBezTo>
                <a:cubicBezTo>
                  <a:pt x="895" y="919"/>
                  <a:pt x="876" y="890"/>
                  <a:pt x="850" y="882"/>
                </a:cubicBezTo>
                <a:cubicBezTo>
                  <a:pt x="825" y="874"/>
                  <a:pt x="798" y="892"/>
                  <a:pt x="788" y="923"/>
                </a:cubicBezTo>
                <a:cubicBezTo>
                  <a:pt x="781" y="946"/>
                  <a:pt x="799" y="979"/>
                  <a:pt x="822" y="986"/>
                </a:cubicBezTo>
                <a:close/>
                <a:moveTo>
                  <a:pt x="1059" y="2059"/>
                </a:moveTo>
                <a:cubicBezTo>
                  <a:pt x="1071" y="2044"/>
                  <a:pt x="1069" y="2030"/>
                  <a:pt x="1058" y="2016"/>
                </a:cubicBezTo>
                <a:cubicBezTo>
                  <a:pt x="1030" y="2019"/>
                  <a:pt x="1022" y="2024"/>
                  <a:pt x="1024" y="2038"/>
                </a:cubicBezTo>
                <a:cubicBezTo>
                  <a:pt x="1025" y="2054"/>
                  <a:pt x="1036" y="2060"/>
                  <a:pt x="1059" y="2059"/>
                </a:cubicBezTo>
                <a:close/>
                <a:moveTo>
                  <a:pt x="210" y="1226"/>
                </a:moveTo>
                <a:cubicBezTo>
                  <a:pt x="195" y="1223"/>
                  <a:pt x="179" y="1220"/>
                  <a:pt x="165" y="1218"/>
                </a:cubicBezTo>
                <a:cubicBezTo>
                  <a:pt x="145" y="1245"/>
                  <a:pt x="138" y="1269"/>
                  <a:pt x="166" y="1295"/>
                </a:cubicBezTo>
                <a:cubicBezTo>
                  <a:pt x="225" y="1290"/>
                  <a:pt x="229" y="1284"/>
                  <a:pt x="210" y="1226"/>
                </a:cubicBezTo>
                <a:close/>
                <a:moveTo>
                  <a:pt x="759" y="340"/>
                </a:moveTo>
                <a:cubicBezTo>
                  <a:pt x="725" y="338"/>
                  <a:pt x="719" y="341"/>
                  <a:pt x="715" y="359"/>
                </a:cubicBezTo>
                <a:cubicBezTo>
                  <a:pt x="711" y="372"/>
                  <a:pt x="715" y="382"/>
                  <a:pt x="728" y="389"/>
                </a:cubicBezTo>
                <a:cubicBezTo>
                  <a:pt x="744" y="396"/>
                  <a:pt x="758" y="390"/>
                  <a:pt x="774" y="368"/>
                </a:cubicBezTo>
                <a:cubicBezTo>
                  <a:pt x="770" y="360"/>
                  <a:pt x="765" y="350"/>
                  <a:pt x="759" y="340"/>
                </a:cubicBezTo>
                <a:close/>
                <a:moveTo>
                  <a:pt x="1051" y="1912"/>
                </a:moveTo>
                <a:cubicBezTo>
                  <a:pt x="1066" y="1903"/>
                  <a:pt x="1078" y="1894"/>
                  <a:pt x="1072" y="1876"/>
                </a:cubicBezTo>
                <a:cubicBezTo>
                  <a:pt x="1068" y="1865"/>
                  <a:pt x="1060" y="1856"/>
                  <a:pt x="1046" y="1858"/>
                </a:cubicBezTo>
                <a:cubicBezTo>
                  <a:pt x="1035" y="1859"/>
                  <a:pt x="1023" y="1859"/>
                  <a:pt x="1021" y="1873"/>
                </a:cubicBezTo>
                <a:cubicBezTo>
                  <a:pt x="1018" y="1894"/>
                  <a:pt x="1034" y="1903"/>
                  <a:pt x="1051" y="1912"/>
                </a:cubicBezTo>
                <a:close/>
                <a:moveTo>
                  <a:pt x="1044" y="2101"/>
                </a:moveTo>
                <a:cubicBezTo>
                  <a:pt x="1033" y="2105"/>
                  <a:pt x="1025" y="2121"/>
                  <a:pt x="1028" y="2132"/>
                </a:cubicBezTo>
                <a:cubicBezTo>
                  <a:pt x="1033" y="2144"/>
                  <a:pt x="1053" y="2151"/>
                  <a:pt x="1066" y="2146"/>
                </a:cubicBezTo>
                <a:cubicBezTo>
                  <a:pt x="1078" y="2142"/>
                  <a:pt x="1080" y="2133"/>
                  <a:pt x="1074" y="2117"/>
                </a:cubicBezTo>
                <a:cubicBezTo>
                  <a:pt x="1067" y="2102"/>
                  <a:pt x="1057" y="2096"/>
                  <a:pt x="1044" y="2101"/>
                </a:cubicBezTo>
                <a:close/>
                <a:moveTo>
                  <a:pt x="987" y="1919"/>
                </a:moveTo>
                <a:cubicBezTo>
                  <a:pt x="978" y="1923"/>
                  <a:pt x="970" y="1930"/>
                  <a:pt x="973" y="1941"/>
                </a:cubicBezTo>
                <a:cubicBezTo>
                  <a:pt x="977" y="1957"/>
                  <a:pt x="987" y="1961"/>
                  <a:pt x="1003" y="1959"/>
                </a:cubicBezTo>
                <a:cubicBezTo>
                  <a:pt x="1007" y="1952"/>
                  <a:pt x="1011" y="1945"/>
                  <a:pt x="1016" y="1937"/>
                </a:cubicBezTo>
                <a:cubicBezTo>
                  <a:pt x="1008" y="1927"/>
                  <a:pt x="1004" y="1912"/>
                  <a:pt x="987" y="1919"/>
                </a:cubicBezTo>
                <a:close/>
                <a:moveTo>
                  <a:pt x="395" y="1829"/>
                </a:moveTo>
                <a:cubicBezTo>
                  <a:pt x="379" y="1840"/>
                  <a:pt x="361" y="1852"/>
                  <a:pt x="346" y="1863"/>
                </a:cubicBezTo>
                <a:cubicBezTo>
                  <a:pt x="346" y="1911"/>
                  <a:pt x="357" y="1928"/>
                  <a:pt x="389" y="1935"/>
                </a:cubicBezTo>
                <a:cubicBezTo>
                  <a:pt x="414" y="1941"/>
                  <a:pt x="431" y="1930"/>
                  <a:pt x="439" y="1908"/>
                </a:cubicBezTo>
                <a:cubicBezTo>
                  <a:pt x="450" y="1880"/>
                  <a:pt x="433" y="1851"/>
                  <a:pt x="395" y="1829"/>
                </a:cubicBezTo>
                <a:close/>
                <a:moveTo>
                  <a:pt x="710" y="555"/>
                </a:moveTo>
                <a:cubicBezTo>
                  <a:pt x="699" y="561"/>
                  <a:pt x="693" y="564"/>
                  <a:pt x="687" y="567"/>
                </a:cubicBezTo>
                <a:cubicBezTo>
                  <a:pt x="672" y="574"/>
                  <a:pt x="665" y="588"/>
                  <a:pt x="668" y="602"/>
                </a:cubicBezTo>
                <a:cubicBezTo>
                  <a:pt x="671" y="614"/>
                  <a:pt x="681" y="627"/>
                  <a:pt x="691" y="636"/>
                </a:cubicBezTo>
                <a:cubicBezTo>
                  <a:pt x="700" y="644"/>
                  <a:pt x="724" y="638"/>
                  <a:pt x="734" y="628"/>
                </a:cubicBezTo>
                <a:cubicBezTo>
                  <a:pt x="744" y="617"/>
                  <a:pt x="744" y="606"/>
                  <a:pt x="736" y="595"/>
                </a:cubicBezTo>
                <a:cubicBezTo>
                  <a:pt x="728" y="582"/>
                  <a:pt x="720" y="570"/>
                  <a:pt x="710" y="555"/>
                </a:cubicBezTo>
                <a:close/>
                <a:moveTo>
                  <a:pt x="358" y="1620"/>
                </a:moveTo>
                <a:cubicBezTo>
                  <a:pt x="360" y="1598"/>
                  <a:pt x="340" y="1578"/>
                  <a:pt x="314" y="1575"/>
                </a:cubicBezTo>
                <a:cubicBezTo>
                  <a:pt x="290" y="1572"/>
                  <a:pt x="270" y="1589"/>
                  <a:pt x="267" y="1616"/>
                </a:cubicBezTo>
                <a:cubicBezTo>
                  <a:pt x="265" y="1638"/>
                  <a:pt x="286" y="1660"/>
                  <a:pt x="310" y="1661"/>
                </a:cubicBezTo>
                <a:cubicBezTo>
                  <a:pt x="331" y="1662"/>
                  <a:pt x="356" y="1640"/>
                  <a:pt x="358" y="1620"/>
                </a:cubicBezTo>
                <a:close/>
                <a:moveTo>
                  <a:pt x="290" y="1776"/>
                </a:moveTo>
                <a:cubicBezTo>
                  <a:pt x="287" y="1755"/>
                  <a:pt x="269" y="1750"/>
                  <a:pt x="250" y="1750"/>
                </a:cubicBezTo>
                <a:cubicBezTo>
                  <a:pt x="215" y="1749"/>
                  <a:pt x="208" y="1770"/>
                  <a:pt x="208" y="1801"/>
                </a:cubicBezTo>
                <a:cubicBezTo>
                  <a:pt x="220" y="1812"/>
                  <a:pt x="233" y="1823"/>
                  <a:pt x="243" y="1833"/>
                </a:cubicBezTo>
                <a:cubicBezTo>
                  <a:pt x="282" y="1829"/>
                  <a:pt x="294" y="1806"/>
                  <a:pt x="290" y="1776"/>
                </a:cubicBezTo>
                <a:close/>
                <a:moveTo>
                  <a:pt x="382" y="2144"/>
                </a:moveTo>
                <a:cubicBezTo>
                  <a:pt x="367" y="2141"/>
                  <a:pt x="348" y="2147"/>
                  <a:pt x="334" y="2158"/>
                </a:cubicBezTo>
                <a:cubicBezTo>
                  <a:pt x="406" y="2158"/>
                  <a:pt x="406" y="2158"/>
                  <a:pt x="406" y="2158"/>
                </a:cubicBezTo>
                <a:cubicBezTo>
                  <a:pt x="400" y="2150"/>
                  <a:pt x="392" y="2145"/>
                  <a:pt x="382" y="2144"/>
                </a:cubicBezTo>
                <a:close/>
                <a:moveTo>
                  <a:pt x="266" y="1470"/>
                </a:moveTo>
                <a:cubicBezTo>
                  <a:pt x="284" y="1453"/>
                  <a:pt x="282" y="1435"/>
                  <a:pt x="269" y="1418"/>
                </a:cubicBezTo>
                <a:cubicBezTo>
                  <a:pt x="252" y="1395"/>
                  <a:pt x="223" y="1402"/>
                  <a:pt x="192" y="1437"/>
                </a:cubicBezTo>
                <a:cubicBezTo>
                  <a:pt x="226" y="1481"/>
                  <a:pt x="245" y="1489"/>
                  <a:pt x="266" y="1470"/>
                </a:cubicBezTo>
                <a:close/>
                <a:moveTo>
                  <a:pt x="116" y="1644"/>
                </a:moveTo>
                <a:cubicBezTo>
                  <a:pt x="141" y="1676"/>
                  <a:pt x="167" y="1685"/>
                  <a:pt x="179" y="1664"/>
                </a:cubicBezTo>
                <a:cubicBezTo>
                  <a:pt x="185" y="1653"/>
                  <a:pt x="183" y="1630"/>
                  <a:pt x="175" y="1619"/>
                </a:cubicBezTo>
                <a:cubicBezTo>
                  <a:pt x="163" y="1602"/>
                  <a:pt x="142" y="1611"/>
                  <a:pt x="116" y="1644"/>
                </a:cubicBezTo>
                <a:close/>
                <a:moveTo>
                  <a:pt x="217" y="1964"/>
                </a:moveTo>
                <a:cubicBezTo>
                  <a:pt x="211" y="2013"/>
                  <a:pt x="217" y="2032"/>
                  <a:pt x="245" y="2043"/>
                </a:cubicBezTo>
                <a:cubicBezTo>
                  <a:pt x="263" y="2051"/>
                  <a:pt x="279" y="2048"/>
                  <a:pt x="292" y="2032"/>
                </a:cubicBezTo>
                <a:cubicBezTo>
                  <a:pt x="306" y="2014"/>
                  <a:pt x="312" y="1995"/>
                  <a:pt x="296" y="1975"/>
                </a:cubicBezTo>
                <a:cubicBezTo>
                  <a:pt x="275" y="1949"/>
                  <a:pt x="249" y="1943"/>
                  <a:pt x="217" y="1964"/>
                </a:cubicBezTo>
                <a:close/>
                <a:moveTo>
                  <a:pt x="676" y="1519"/>
                </a:moveTo>
                <a:cubicBezTo>
                  <a:pt x="650" y="1523"/>
                  <a:pt x="624" y="1525"/>
                  <a:pt x="593" y="1528"/>
                </a:cubicBezTo>
                <a:cubicBezTo>
                  <a:pt x="594" y="1551"/>
                  <a:pt x="594" y="1563"/>
                  <a:pt x="594" y="1574"/>
                </a:cubicBezTo>
                <a:cubicBezTo>
                  <a:pt x="593" y="1603"/>
                  <a:pt x="609" y="1626"/>
                  <a:pt x="633" y="1632"/>
                </a:cubicBezTo>
                <a:cubicBezTo>
                  <a:pt x="655" y="1637"/>
                  <a:pt x="683" y="1631"/>
                  <a:pt x="705" y="1622"/>
                </a:cubicBezTo>
                <a:cubicBezTo>
                  <a:pt x="725" y="1615"/>
                  <a:pt x="734" y="1572"/>
                  <a:pt x="726" y="1549"/>
                </a:cubicBezTo>
                <a:cubicBezTo>
                  <a:pt x="718" y="1525"/>
                  <a:pt x="701" y="1516"/>
                  <a:pt x="676" y="1519"/>
                </a:cubicBezTo>
                <a:close/>
                <a:moveTo>
                  <a:pt x="652" y="1752"/>
                </a:moveTo>
                <a:cubicBezTo>
                  <a:pt x="629" y="1750"/>
                  <a:pt x="605" y="1774"/>
                  <a:pt x="600" y="1805"/>
                </a:cubicBezTo>
                <a:cubicBezTo>
                  <a:pt x="596" y="1833"/>
                  <a:pt x="613" y="1856"/>
                  <a:pt x="640" y="1858"/>
                </a:cubicBezTo>
                <a:cubicBezTo>
                  <a:pt x="673" y="1860"/>
                  <a:pt x="700" y="1840"/>
                  <a:pt x="703" y="1812"/>
                </a:cubicBezTo>
                <a:cubicBezTo>
                  <a:pt x="706" y="1783"/>
                  <a:pt x="682" y="1756"/>
                  <a:pt x="652" y="1752"/>
                </a:cubicBezTo>
                <a:close/>
                <a:moveTo>
                  <a:pt x="67" y="2011"/>
                </a:moveTo>
                <a:cubicBezTo>
                  <a:pt x="47" y="2022"/>
                  <a:pt x="30" y="2064"/>
                  <a:pt x="43" y="2088"/>
                </a:cubicBezTo>
                <a:cubicBezTo>
                  <a:pt x="50" y="2103"/>
                  <a:pt x="69" y="2118"/>
                  <a:pt x="85" y="2121"/>
                </a:cubicBezTo>
                <a:cubicBezTo>
                  <a:pt x="112" y="2126"/>
                  <a:pt x="132" y="2095"/>
                  <a:pt x="143" y="2037"/>
                </a:cubicBezTo>
                <a:cubicBezTo>
                  <a:pt x="107" y="2000"/>
                  <a:pt x="93" y="1995"/>
                  <a:pt x="67" y="2011"/>
                </a:cubicBezTo>
                <a:close/>
                <a:moveTo>
                  <a:pt x="516" y="1752"/>
                </a:moveTo>
                <a:cubicBezTo>
                  <a:pt x="485" y="1703"/>
                  <a:pt x="483" y="1702"/>
                  <a:pt x="434" y="1724"/>
                </a:cubicBezTo>
                <a:cubicBezTo>
                  <a:pt x="433" y="1753"/>
                  <a:pt x="440" y="1778"/>
                  <a:pt x="472" y="1785"/>
                </a:cubicBezTo>
                <a:cubicBezTo>
                  <a:pt x="497" y="1791"/>
                  <a:pt x="512" y="1777"/>
                  <a:pt x="516" y="1752"/>
                </a:cubicBezTo>
                <a:close/>
                <a:moveTo>
                  <a:pt x="499" y="2026"/>
                </a:moveTo>
                <a:cubicBezTo>
                  <a:pt x="505" y="2050"/>
                  <a:pt x="532" y="2067"/>
                  <a:pt x="558" y="2063"/>
                </a:cubicBezTo>
                <a:cubicBezTo>
                  <a:pt x="593" y="2059"/>
                  <a:pt x="604" y="2043"/>
                  <a:pt x="607" y="1991"/>
                </a:cubicBezTo>
                <a:cubicBezTo>
                  <a:pt x="595" y="1977"/>
                  <a:pt x="582" y="1963"/>
                  <a:pt x="568" y="1946"/>
                </a:cubicBezTo>
                <a:cubicBezTo>
                  <a:pt x="513" y="1968"/>
                  <a:pt x="492" y="1994"/>
                  <a:pt x="499" y="2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C8AE666-1230-4C46-B1B6-A0733CF53992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11AB121-82EB-4B7C-8D5C-FCC03867B2C4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65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05336-7D4C-4262-B0EB-F62263635CC4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A2555-97E3-4AEF-BB4F-0DACD81073A2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05136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47487-69DE-41D4-A793-ECC6A3F0E3D8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A545C-3479-47FF-B4EF-9ED6B37C8545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0082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DFFD1-682E-4260-A23D-433341E92263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20BBA-0C0B-4ECE-B37E-8E0F69E29D87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47073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0F9CF-6126-40B4-81A9-BCB3138C3C80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31D0F-8BF2-458E-8341-07AB15143744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5767688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8F4A06E-10A1-4821-8614-724051E0F699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540F925C-5E79-42DB-98AD-37A79F62C72D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4459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56EB5A8-7E9D-4D3D-AB68-6703DA8C1CB6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96C2462A-91FE-4692-BD68-E3892BBE2D03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62136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33E2E66-A571-4EFE-9F1A-AF9800B50FCC}" type="datetimeFigureOut">
              <a:rPr lang="sr-Latn-CS" smtClean="0"/>
              <a:pPr>
                <a:defRPr/>
              </a:pPr>
              <a:t>23.9.2019.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D545EDB-F1F7-46C4-998C-3580B145AF12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29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pos="1386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altLang="sr-Latn-RS" b="1" dirty="0" smtClean="0"/>
              <a:t>Хардвер</a:t>
            </a:r>
            <a:r>
              <a:rPr lang="sr-Latn-RS" altLang="sr-Latn-RS" b="1" dirty="0" smtClean="0"/>
              <a:t> </a:t>
            </a:r>
            <a:r>
              <a:rPr lang="sr-Cyrl-RS" altLang="sr-Latn-RS" b="1" dirty="0" smtClean="0"/>
              <a:t>рачунарског система</a:t>
            </a:r>
            <a:endParaRPr lang="sr-Latn-CS" altLang="sr-Latn-R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8195" name="Picture 4" descr="tio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141663"/>
            <a:ext cx="39020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28725" y="195263"/>
            <a:ext cx="7915275" cy="1143000"/>
          </a:xfrm>
        </p:spPr>
        <p:txBody>
          <a:bodyPr>
            <a:normAutofit fontScale="90000"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sr-Cyrl-CS" sz="2000" dirty="0"/>
              <a:t>Где се на рачунару прикљичују уређаји ? (монитор, </a:t>
            </a:r>
            <a:r>
              <a:rPr lang="sr-Cyrl-CS" sz="2000" dirty="0" smtClean="0"/>
              <a:t>миш,тастаура</a:t>
            </a:r>
            <a:r>
              <a:rPr lang="sr-Cyrl-CS" sz="2000" dirty="0"/>
              <a:t>...)</a:t>
            </a:r>
            <a:br>
              <a:rPr lang="sr-Cyrl-CS" sz="2000" dirty="0"/>
            </a:br>
            <a:r>
              <a:rPr lang="sr-Cyrl-CS" sz="2000" dirty="0" smtClean="0">
                <a:solidFill>
                  <a:srgbClr val="C00000"/>
                </a:solidFill>
              </a:rPr>
              <a:t>Сви </a:t>
            </a:r>
            <a:r>
              <a:rPr lang="sr-Cyrl-CS" sz="2000" dirty="0">
                <a:solidFill>
                  <a:srgbClr val="C00000"/>
                </a:solidFill>
              </a:rPr>
              <a:t>прикључци се </a:t>
            </a:r>
            <a:r>
              <a:rPr lang="sr-Cyrl-RS" sz="2000" dirty="0">
                <a:solidFill>
                  <a:srgbClr val="C00000"/>
                </a:solidFill>
              </a:rPr>
              <a:t>обично</a:t>
            </a:r>
            <a:r>
              <a:rPr lang="sr-Cyrl-CS" sz="2000" dirty="0">
                <a:solidFill>
                  <a:srgbClr val="C00000"/>
                </a:solidFill>
              </a:rPr>
              <a:t> налазе са задње стране кућишта и сви су различитог облика и боја.</a:t>
            </a:r>
            <a:r>
              <a:rPr lang="sr-Latn-CS" dirty="0">
                <a:solidFill>
                  <a:srgbClr val="C00000"/>
                </a:solidFill>
              </a:rPr>
              <a:t/>
            </a:r>
            <a:br>
              <a:rPr lang="sr-Latn-CS" dirty="0">
                <a:solidFill>
                  <a:srgbClr val="C00000"/>
                </a:solidFill>
              </a:rPr>
            </a:br>
            <a:endParaRPr lang="sr-Latn-RS" dirty="0"/>
          </a:p>
        </p:txBody>
      </p:sp>
      <p:pic>
        <p:nvPicPr>
          <p:cNvPr id="34818" name="Content Placeholder 3" descr="ports02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615" y="1157672"/>
            <a:ext cx="1690688" cy="5657850"/>
          </a:xfrm>
        </p:spPr>
      </p:pic>
      <p:cxnSp>
        <p:nvCxnSpPr>
          <p:cNvPr id="6" name="Straight Arrow Connector 5"/>
          <p:cNvCxnSpPr/>
          <p:nvPr/>
        </p:nvCxnSpPr>
        <p:spPr>
          <a:xfrm rot="10800000">
            <a:off x="5075585" y="2396073"/>
            <a:ext cx="144016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372225" y="2205038"/>
            <a:ext cx="1944688" cy="7191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cap="all" dirty="0">
                <a:solidFill>
                  <a:srgbClr val="C00000"/>
                </a:solidFill>
              </a:rPr>
              <a:t>Мрежни прикључак</a:t>
            </a:r>
            <a:endParaRPr lang="sr-Latn-CS" sz="2000" b="1" cap="all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058731" y="1565094"/>
            <a:ext cx="1368152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300788" y="1341438"/>
            <a:ext cx="1727200" cy="7191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cap="all" dirty="0">
                <a:solidFill>
                  <a:srgbClr val="C00000"/>
                </a:solidFill>
              </a:rPr>
              <a:t>PS</a:t>
            </a:r>
            <a:r>
              <a:rPr lang="sr-Cyrl-RS" sz="2000" b="1" cap="all" dirty="0">
                <a:solidFill>
                  <a:srgbClr val="C00000"/>
                </a:solidFill>
              </a:rPr>
              <a:t>/2 </a:t>
            </a:r>
            <a:r>
              <a:rPr lang="sr-Latn-CS" sz="2000" b="1" cap="all" dirty="0">
                <a:solidFill>
                  <a:srgbClr val="C00000"/>
                </a:solidFill>
              </a:rPr>
              <a:t>port</a:t>
            </a:r>
            <a:endParaRPr lang="sr-Cyrl-RS" sz="2000" b="1" cap="all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cap="all" dirty="0">
                <a:solidFill>
                  <a:srgbClr val="C00000"/>
                </a:solidFill>
              </a:rPr>
              <a:t>миш</a:t>
            </a:r>
            <a:endParaRPr lang="sr-Latn-CS" sz="2000" b="1" cap="all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061026" y="3986598"/>
            <a:ext cx="144016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372225" y="3573463"/>
            <a:ext cx="2160588" cy="7191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cap="all" dirty="0">
                <a:solidFill>
                  <a:srgbClr val="C00000"/>
                </a:solidFill>
              </a:rPr>
              <a:t>LPT</a:t>
            </a:r>
            <a:r>
              <a:rPr lang="sr-Cyrl-RS" sz="2000" b="1" cap="all" dirty="0">
                <a:solidFill>
                  <a:srgbClr val="C00000"/>
                </a:solidFill>
              </a:rPr>
              <a:t>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000" b="1" cap="all" dirty="0">
                <a:solidFill>
                  <a:srgbClr val="C00000"/>
                </a:solidFill>
              </a:rPr>
              <a:t>З</a:t>
            </a:r>
            <a:r>
              <a:rPr lang="sr-Cyrl-RS" sz="2000" b="1" cap="all" dirty="0">
                <a:solidFill>
                  <a:srgbClr val="C00000"/>
                </a:solidFill>
              </a:rPr>
              <a:t>а штампач</a:t>
            </a:r>
            <a:endParaRPr lang="sr-Latn-CS" sz="2000" b="1" cap="all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4932040" y="6021288"/>
            <a:ext cx="144016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372225" y="5732463"/>
            <a:ext cx="1728788" cy="7207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cap="all" dirty="0">
                <a:solidFill>
                  <a:srgbClr val="C00000"/>
                </a:solidFill>
              </a:rPr>
              <a:t>За  џоистик</a:t>
            </a:r>
            <a:endParaRPr lang="sr-Latn-CS" sz="2000" b="1" cap="all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3353" y="1674417"/>
            <a:ext cx="126047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00113" y="1341438"/>
            <a:ext cx="1727200" cy="7191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solidFill>
                  <a:srgbClr val="C00000"/>
                </a:solidFill>
              </a:rPr>
              <a:t>PS</a:t>
            </a:r>
            <a:r>
              <a:rPr lang="sr-Cyrl-RS" sz="2000" b="1" dirty="0">
                <a:solidFill>
                  <a:srgbClr val="C00000"/>
                </a:solidFill>
              </a:rPr>
              <a:t>/2 </a:t>
            </a:r>
            <a:r>
              <a:rPr lang="sr-Latn-CS" sz="2000" b="1" dirty="0">
                <a:solidFill>
                  <a:srgbClr val="C00000"/>
                </a:solidFill>
              </a:rPr>
              <a:t>port</a:t>
            </a:r>
            <a:endParaRPr lang="sr-Cyrl-RS" sz="2000" b="1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rgbClr val="C00000"/>
                </a:solidFill>
              </a:rPr>
              <a:t>ТАСТАУРА</a:t>
            </a:r>
            <a:endParaRPr lang="sr-Latn-CS" sz="2000" b="1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64411" y="2489201"/>
            <a:ext cx="133191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0113" y="2133600"/>
            <a:ext cx="1727200" cy="7191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solidFill>
                  <a:srgbClr val="C00000"/>
                </a:solidFill>
              </a:rPr>
              <a:t>USB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46255" y="3515123"/>
            <a:ext cx="126047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900113" y="3141663"/>
            <a:ext cx="1727200" cy="7191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 smtClean="0">
                <a:solidFill>
                  <a:srgbClr val="C00000"/>
                </a:solidFill>
              </a:rPr>
              <a:t>СЕРИ</a:t>
            </a:r>
            <a:r>
              <a:rPr lang="sr-Latn-RS" sz="2000" b="1" dirty="0" smtClean="0">
                <a:solidFill>
                  <a:srgbClr val="C00000"/>
                </a:solidFill>
              </a:rPr>
              <a:t>J</a:t>
            </a:r>
            <a:r>
              <a:rPr lang="sr-Cyrl-RS" sz="2000" b="1" dirty="0" smtClean="0">
                <a:solidFill>
                  <a:srgbClr val="C00000"/>
                </a:solidFill>
              </a:rPr>
              <a:t>СКИ</a:t>
            </a:r>
            <a:endParaRPr lang="sr-Cyrl-RS" sz="2000" b="1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rgbClr val="C00000"/>
                </a:solidFill>
              </a:rPr>
              <a:t>ПОРТ</a:t>
            </a:r>
            <a:endParaRPr lang="sr-Latn-CS" sz="2000" b="1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546255" y="4667648"/>
            <a:ext cx="1223962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00113" y="4292600"/>
            <a:ext cx="1727200" cy="7207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solidFill>
                  <a:srgbClr val="C00000"/>
                </a:solidFill>
              </a:rPr>
              <a:t>VGA</a:t>
            </a:r>
            <a:r>
              <a:rPr lang="sr-Cyrl-RS" sz="2000" b="1" dirty="0">
                <a:solidFill>
                  <a:srgbClr val="C00000"/>
                </a:solidFill>
              </a:rPr>
              <a:t> </a:t>
            </a:r>
            <a:r>
              <a:rPr lang="sr-Latn-CS" sz="2000" b="1" dirty="0">
                <a:solidFill>
                  <a:srgbClr val="C00000"/>
                </a:solidFill>
              </a:rPr>
              <a:t>port</a:t>
            </a:r>
            <a:endParaRPr lang="sr-Cyrl-RS" sz="2000" b="1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rgbClr val="C00000"/>
                </a:solidFill>
              </a:rPr>
              <a:t>МОНИТОР</a:t>
            </a:r>
            <a:endParaRPr lang="sr-Latn-CS" sz="2000" b="1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46255" y="5423298"/>
            <a:ext cx="1152525" cy="36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900113" y="5229225"/>
            <a:ext cx="1727200" cy="3603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rgbClr val="C00000"/>
                </a:solidFill>
              </a:rPr>
              <a:t>ЗВУЧНИЦИ</a:t>
            </a:r>
            <a:endParaRPr lang="sr-Latn-CS" sz="2000" b="1" dirty="0">
              <a:solidFill>
                <a:srgbClr val="C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00113" y="5732463"/>
            <a:ext cx="1439862" cy="3603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rgbClr val="C00000"/>
                </a:solidFill>
              </a:rPr>
              <a:t>ЛИНИЈА</a:t>
            </a:r>
            <a:endParaRPr lang="sr-Latn-CS" sz="2000" b="1" dirty="0">
              <a:solidFill>
                <a:srgbClr val="C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00113" y="6237288"/>
            <a:ext cx="1727200" cy="3603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rgbClr val="C00000"/>
                </a:solidFill>
              </a:rPr>
              <a:t>МИКРОФОН</a:t>
            </a:r>
            <a:endParaRPr lang="sr-Latn-CS" sz="2000" b="1" dirty="0">
              <a:solidFill>
                <a:srgbClr val="C0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258917" y="5928123"/>
            <a:ext cx="1368425" cy="36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546255" y="6431360"/>
            <a:ext cx="1152525" cy="36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1466692"/>
            <a:ext cx="8933793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394321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Излази на графичкој картици за монитор</a:t>
            </a:r>
            <a:endParaRPr lang="sr-Latn-R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4118957"/>
            <a:ext cx="2664296" cy="2698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8104" y="443711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DP display port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679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47664" y="371122"/>
            <a:ext cx="6673850" cy="105480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sz="2800" b="1" dirty="0" smtClean="0">
                <a:solidFill>
                  <a:srgbClr val="C00000"/>
                </a:solidFill>
              </a:rPr>
              <a:t>ТВРДИ ДИСК ИЛИ </a:t>
            </a:r>
            <a:r>
              <a:rPr lang="sr-Latn-CS" sz="2800" b="1" dirty="0" smtClean="0">
                <a:solidFill>
                  <a:srgbClr val="C00000"/>
                </a:solidFill>
              </a:rPr>
              <a:t>HARD DISC (HDD)</a:t>
            </a:r>
            <a:endParaRPr lang="sr-Latn-C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608138"/>
            <a:ext cx="8136904" cy="3933719"/>
          </a:xfrm>
        </p:spPr>
        <p:txBody>
          <a:bodyPr>
            <a:normAutofit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sr-Latn-CS" sz="2800" b="1" dirty="0" smtClean="0">
                <a:solidFill>
                  <a:srgbClr val="C00000"/>
                </a:solidFill>
              </a:rPr>
              <a:t>Hard disc</a:t>
            </a:r>
            <a:r>
              <a:rPr lang="sr-Cyrl-CS" sz="2800" b="1" dirty="0" smtClean="0">
                <a:solidFill>
                  <a:srgbClr val="C00000"/>
                </a:solidFill>
              </a:rPr>
              <a:t> </a:t>
            </a:r>
            <a:r>
              <a:rPr lang="sr-Cyrl-CS" sz="2800" dirty="0" smtClean="0"/>
              <a:t>служи за трајно чување података, и састоји се од неколико намагнетисаних кружних плоча на које се записују подаци.</a:t>
            </a:r>
            <a:r>
              <a:rPr lang="sr-Cyrl-CS" sz="2800" dirty="0">
                <a:solidFill>
                  <a:srgbClr val="C00000"/>
                </a:solidFill>
              </a:rPr>
              <a:t> Капацитета </a:t>
            </a:r>
            <a:r>
              <a:rPr lang="sr-Cyrl-CS" sz="2800" dirty="0" smtClean="0">
                <a:solidFill>
                  <a:srgbClr val="C00000"/>
                </a:solidFill>
              </a:rPr>
              <a:t>данашњих </a:t>
            </a:r>
            <a:r>
              <a:rPr lang="sr-Cyrl-RS" sz="2800" dirty="0" smtClean="0"/>
              <a:t>хард дискова креће се од </a:t>
            </a:r>
            <a:r>
              <a:rPr lang="sr-Latn-RS" sz="2800" dirty="0" smtClean="0"/>
              <a:t>320</a:t>
            </a:r>
            <a:r>
              <a:rPr lang="sr-Latn-CS" sz="2800" dirty="0" smtClean="0"/>
              <a:t>GB</a:t>
            </a:r>
            <a:r>
              <a:rPr lang="sr-Cyrl-CS" sz="2800" dirty="0"/>
              <a:t> </a:t>
            </a:r>
            <a:r>
              <a:rPr lang="sr-Cyrl-CS" sz="2800" dirty="0" smtClean="0"/>
              <a:t>до </a:t>
            </a:r>
            <a:r>
              <a:rPr lang="sr-Cyrl-RS" sz="2800" dirty="0"/>
              <a:t>8</a:t>
            </a:r>
            <a:r>
              <a:rPr lang="sr-Latn-CS" sz="2800" dirty="0" smtClean="0"/>
              <a:t> TB</a:t>
            </a:r>
            <a:r>
              <a:rPr lang="sr-Cyrl-CS" sz="2800" dirty="0" smtClean="0"/>
              <a:t> </a:t>
            </a:r>
            <a:endParaRPr lang="sr-Cyrl-CS" sz="2800" dirty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sr-Cyrl-CS" sz="2800" dirty="0"/>
              <a:t>Друга важна карактеристика </a:t>
            </a:r>
            <a:r>
              <a:rPr lang="sr-Cyrl-RS" sz="2800" dirty="0"/>
              <a:t>хард дискова </a:t>
            </a:r>
            <a:r>
              <a:rPr lang="sr-Cyrl-CS" sz="2800" dirty="0" smtClean="0"/>
              <a:t>је </a:t>
            </a:r>
            <a:r>
              <a:rPr lang="sr-Cyrl-CS" sz="2800" dirty="0"/>
              <a:t>њихова брзина тј. </a:t>
            </a:r>
            <a:r>
              <a:rPr lang="sr-Cyrl-CS" sz="2800" dirty="0">
                <a:solidFill>
                  <a:srgbClr val="C00000"/>
                </a:solidFill>
              </a:rPr>
              <a:t>брзина уписивања и читања података</a:t>
            </a:r>
            <a:r>
              <a:rPr lang="sr-Cyrl-CS" sz="2800" dirty="0"/>
              <a:t>. </a:t>
            </a:r>
          </a:p>
          <a:p>
            <a:pPr marL="0" indent="1588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r-Latn-CS" sz="2800" dirty="0"/>
          </a:p>
        </p:txBody>
      </p:sp>
      <p:pic>
        <p:nvPicPr>
          <p:cNvPr id="35845" name="Picture 4" descr="hd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190">
            <a:off x="5757637" y="4583914"/>
            <a:ext cx="25050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70150" y="188913"/>
            <a:ext cx="6673850" cy="628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C00000"/>
                </a:solidFill>
              </a:rPr>
              <a:t>SSD </a:t>
            </a:r>
            <a:r>
              <a:rPr lang="sr-Cyrl-RS" b="1" dirty="0" smtClean="0">
                <a:solidFill>
                  <a:srgbClr val="C00000"/>
                </a:solidFill>
              </a:rPr>
              <a:t>диск 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817562"/>
            <a:ext cx="8497887" cy="5851797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dirty="0" smtClean="0"/>
              <a:t>Последњих неколико година, све чешће можемо чути за </a:t>
            </a:r>
            <a:r>
              <a:rPr lang="sr-Latn-RS" dirty="0" smtClean="0"/>
              <a:t>SSD</a:t>
            </a:r>
            <a:r>
              <a:rPr lang="ru-RU" dirty="0" smtClean="0"/>
              <a:t> дискове, односно </a:t>
            </a:r>
            <a:r>
              <a:rPr lang="sr-Latn-RS" dirty="0" smtClean="0"/>
              <a:t>Solid State Drive </a:t>
            </a:r>
            <a:r>
              <a:rPr lang="sr-Cyrl-RS" dirty="0" smtClean="0"/>
              <a:t>дискове</a:t>
            </a:r>
            <a:r>
              <a:rPr lang="ru-RU" dirty="0" smtClean="0"/>
              <a:t>. За разлику од </a:t>
            </a:r>
            <a:r>
              <a:rPr lang="sr-Latn-RS" dirty="0" smtClean="0"/>
              <a:t>HDD</a:t>
            </a:r>
            <a:r>
              <a:rPr lang="ru-RU" dirty="0" smtClean="0"/>
              <a:t> дискова, </a:t>
            </a:r>
            <a:r>
              <a:rPr lang="sr-Latn-RS" dirty="0" smtClean="0"/>
              <a:t>SSD</a:t>
            </a:r>
            <a:r>
              <a:rPr lang="ru-RU" dirty="0" smtClean="0"/>
              <a:t> дискови немају покретних делова, и можда је најлакше да их схватите као велике „</a:t>
            </a:r>
            <a:r>
              <a:rPr lang="sr-Latn-RS" dirty="0" smtClean="0"/>
              <a:t>USB Flash</a:t>
            </a:r>
            <a:r>
              <a:rPr lang="ru-RU" dirty="0" smtClean="0"/>
              <a:t>". Оваква конструкција </a:t>
            </a:r>
            <a:r>
              <a:rPr lang="sr-Latn-RS" dirty="0" smtClean="0"/>
              <a:t>SSD</a:t>
            </a:r>
            <a:r>
              <a:rPr lang="ru-RU" dirty="0" smtClean="0"/>
              <a:t> дискова омогућава знатно брже читање података са њих што кориснику омогућава да се знатно брже учитава оперативни систем, стартују апликације и укупно гледано убрза рад рачунара.</a:t>
            </a:r>
            <a:br>
              <a:rPr lang="ru-RU" dirty="0" smtClean="0"/>
            </a:br>
            <a:r>
              <a:rPr lang="ru-RU" dirty="0" smtClean="0"/>
              <a:t>Данас, постојећи </a:t>
            </a:r>
            <a:r>
              <a:rPr lang="sr-Latn-RS" dirty="0" smtClean="0"/>
              <a:t>HDD</a:t>
            </a:r>
            <a:r>
              <a:rPr lang="ru-RU" dirty="0" smtClean="0"/>
              <a:t> диск можете заменити </a:t>
            </a:r>
            <a:r>
              <a:rPr lang="sr-Latn-RS" dirty="0" smtClean="0"/>
              <a:t>SSD</a:t>
            </a:r>
            <a:r>
              <a:rPr lang="ru-RU" dirty="0" smtClean="0"/>
              <a:t> диском и значајно убрзати рачунар.</a:t>
            </a:r>
            <a:endParaRPr lang="sr-Latn-C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947137"/>
            <a:ext cx="4697697" cy="265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55576" y="568345"/>
            <a:ext cx="8022628" cy="1560716"/>
          </a:xfrm>
        </p:spPr>
        <p:txBody>
          <a:bodyPr/>
          <a:lstStyle/>
          <a:p>
            <a:pPr eaLnBrk="1" hangingPunct="1"/>
            <a:r>
              <a:rPr lang="sr-Cyrl-RS" altLang="sr-Latn-RS" sz="3600" b="1" dirty="0" smtClean="0">
                <a:solidFill>
                  <a:srgbClr val="C00000"/>
                </a:solidFill>
              </a:rPr>
              <a:t>Екстерни (спољни) хард диск</a:t>
            </a:r>
            <a:endParaRPr lang="sr-Latn-RS" altLang="sr-Latn-RS" sz="3600" b="1" dirty="0" smtClean="0">
              <a:solidFill>
                <a:srgbClr val="C00000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18966" y="2276872"/>
            <a:ext cx="6577928" cy="3651504"/>
          </a:xfrm>
        </p:spPr>
        <p:txBody>
          <a:bodyPr/>
          <a:lstStyle/>
          <a:p>
            <a:pPr eaLnBrk="1" hangingPunct="1"/>
            <a:r>
              <a:rPr lang="ru-RU" altLang="sr-Latn-RS" dirty="0" smtClean="0"/>
              <a:t>Додатани простор за складиштење</a:t>
            </a:r>
          </a:p>
          <a:p>
            <a:pPr eaLnBrk="1" hangingPunct="1"/>
            <a:r>
              <a:rPr lang="ru-RU" altLang="sr-Latn-RS" dirty="0" smtClean="0"/>
              <a:t>Резервна копија </a:t>
            </a:r>
            <a:r>
              <a:rPr lang="sr-Latn-RS" altLang="sr-Latn-RS" dirty="0" smtClean="0"/>
              <a:t>(backup)</a:t>
            </a:r>
            <a:r>
              <a:rPr lang="ru-RU" altLang="sr-Latn-RS" dirty="0" smtClean="0"/>
              <a:t> и заштита података</a:t>
            </a:r>
          </a:p>
          <a:p>
            <a:pPr eaLnBrk="1" hangingPunct="1"/>
            <a:r>
              <a:rPr lang="ru-RU" altLang="sr-Latn-RS" dirty="0" smtClean="0"/>
              <a:t>Преносивост и флексибилност</a:t>
            </a:r>
            <a:endParaRPr lang="sr-Latn-RS" altLang="sr-Latn-RS" dirty="0" smtClean="0"/>
          </a:p>
          <a:p>
            <a:pPr eaLnBrk="1" hangingPunct="1"/>
            <a:r>
              <a:rPr lang="sr-Cyrl-RS" altLang="sr-Latn-RS" dirty="0" smtClean="0"/>
              <a:t>Најчешће се повезују преко </a:t>
            </a:r>
            <a:r>
              <a:rPr lang="sr-Latn-RS" altLang="sr-Latn-RS" dirty="0" smtClean="0"/>
              <a:t>USB </a:t>
            </a:r>
            <a:r>
              <a:rPr lang="sr-Cyrl-RS" altLang="sr-Latn-RS" dirty="0" smtClean="0"/>
              <a:t>прикључка</a:t>
            </a:r>
            <a:endParaRPr lang="sr-Latn-RS" altLang="sr-Latn-RS" dirty="0" smtClean="0"/>
          </a:p>
          <a:p>
            <a:pPr eaLnBrk="1" hangingPunct="1"/>
            <a:endParaRPr lang="sr-Latn-RS" altLang="sr-Latn-RS" dirty="0" smtClean="0"/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41" y="3299650"/>
            <a:ext cx="277653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47800"/>
            <a:ext cx="8002587" cy="4572000"/>
          </a:xfrm>
        </p:spPr>
        <p:txBody>
          <a:bodyPr/>
          <a:lstStyle/>
          <a:p>
            <a:pPr eaLnBrk="1" hangingPunct="1"/>
            <a:r>
              <a:rPr lang="sr-Cyrl-BA" altLang="sr-Latn-RS" smtClean="0"/>
              <a:t>произведени</a:t>
            </a:r>
            <a:r>
              <a:rPr lang="sr-Latn-CS" altLang="sr-Latn-RS" smtClean="0"/>
              <a:t> </a:t>
            </a:r>
            <a:r>
              <a:rPr lang="sr-Cyrl-BA" altLang="sr-Latn-RS" smtClean="0"/>
              <a:t>почетком</a:t>
            </a:r>
            <a:r>
              <a:rPr lang="sr-Latn-CS" altLang="sr-Latn-RS" smtClean="0"/>
              <a:t> 1980-</a:t>
            </a:r>
            <a:r>
              <a:rPr lang="sr-Cyrl-BA" altLang="sr-Latn-RS" smtClean="0"/>
              <a:t>их</a:t>
            </a:r>
            <a:r>
              <a:rPr lang="sr-Latn-CS" altLang="sr-Latn-RS" smtClean="0"/>
              <a:t> </a:t>
            </a:r>
            <a:r>
              <a:rPr lang="sr-Cyrl-BA" altLang="sr-Latn-RS" smtClean="0"/>
              <a:t>година</a:t>
            </a:r>
            <a:r>
              <a:rPr lang="sr-Latn-CS" altLang="sr-Latn-RS" smtClean="0"/>
              <a:t> </a:t>
            </a:r>
            <a:r>
              <a:rPr lang="sr-Cyrl-BA" altLang="sr-Latn-RS" smtClean="0"/>
              <a:t>у</a:t>
            </a:r>
            <a:r>
              <a:rPr lang="sr-Latn-CS" altLang="sr-Latn-RS" smtClean="0"/>
              <a:t> </a:t>
            </a:r>
            <a:r>
              <a:rPr lang="sr-Cyrl-BA" altLang="sr-Latn-RS" smtClean="0"/>
              <a:t>компанијама</a:t>
            </a:r>
            <a:r>
              <a:rPr lang="sr-Latn-CS" altLang="sr-Latn-RS" smtClean="0"/>
              <a:t> „</a:t>
            </a:r>
            <a:r>
              <a:rPr lang="sr-Cyrl-BA" altLang="sr-Latn-RS" smtClean="0"/>
              <a:t>Филипс</a:t>
            </a:r>
            <a:r>
              <a:rPr lang="sr-Latn-CS" altLang="sr-Latn-RS" smtClean="0"/>
              <a:t>“ </a:t>
            </a:r>
            <a:r>
              <a:rPr lang="sr-Cyrl-BA" altLang="sr-Latn-RS" smtClean="0"/>
              <a:t>и</a:t>
            </a:r>
            <a:r>
              <a:rPr lang="sr-Latn-CS" altLang="sr-Latn-RS" smtClean="0"/>
              <a:t> „</a:t>
            </a:r>
            <a:r>
              <a:rPr lang="sr-Cyrl-BA" altLang="sr-Latn-RS" smtClean="0"/>
              <a:t>Сони</a:t>
            </a:r>
            <a:r>
              <a:rPr lang="sr-Latn-CS" altLang="sr-Latn-RS" smtClean="0"/>
              <a:t>“, </a:t>
            </a:r>
            <a:endParaRPr lang="sr-Cyrl-RS" altLang="sr-Latn-RS" smtClean="0"/>
          </a:p>
          <a:p>
            <a:pPr eaLnBrk="1" hangingPunct="1"/>
            <a:r>
              <a:rPr lang="sr-Cyrl-BA" altLang="sr-Latn-RS" smtClean="0"/>
              <a:t>Као</a:t>
            </a:r>
            <a:r>
              <a:rPr lang="sr-Latn-CS" altLang="sr-Latn-RS" smtClean="0"/>
              <a:t> CD-ROM (</a:t>
            </a:r>
            <a:r>
              <a:rPr lang="sr-Cyrl-BA" altLang="sr-Latn-RS" smtClean="0"/>
              <a:t>енгл</a:t>
            </a:r>
            <a:r>
              <a:rPr lang="sr-Latn-CS" altLang="sr-Latn-RS" smtClean="0"/>
              <a:t>. </a:t>
            </a:r>
            <a:r>
              <a:rPr lang="sr-Latn-CS" altLang="sr-Latn-RS" i="1" smtClean="0"/>
              <a:t>Compact disk - read only memory</a:t>
            </a:r>
            <a:r>
              <a:rPr lang="sr-Latn-CS" altLang="sr-Latn-RS" smtClean="0"/>
              <a:t>) </a:t>
            </a:r>
            <a:r>
              <a:rPr lang="sr-Cyrl-BA" altLang="sr-Latn-RS" smtClean="0"/>
              <a:t>се</a:t>
            </a:r>
            <a:r>
              <a:rPr lang="sr-Latn-CS" altLang="sr-Latn-RS" smtClean="0"/>
              <a:t> </a:t>
            </a:r>
            <a:r>
              <a:rPr lang="sr-Cyrl-BA" altLang="sr-Latn-RS" smtClean="0"/>
              <a:t>крајем</a:t>
            </a:r>
            <a:r>
              <a:rPr lang="sr-Latn-CS" altLang="sr-Latn-RS" smtClean="0"/>
              <a:t> 20. </a:t>
            </a:r>
            <a:r>
              <a:rPr lang="sr-Cyrl-BA" altLang="sr-Latn-RS" smtClean="0"/>
              <a:t>вијека</a:t>
            </a:r>
            <a:r>
              <a:rPr lang="sr-Latn-CS" altLang="sr-Latn-RS" smtClean="0"/>
              <a:t> </a:t>
            </a:r>
            <a:r>
              <a:rPr lang="sr-Cyrl-BA" altLang="sr-Latn-RS" smtClean="0"/>
              <a:t>користио</a:t>
            </a:r>
            <a:r>
              <a:rPr lang="sr-Latn-CS" altLang="sr-Latn-RS" smtClean="0"/>
              <a:t> </a:t>
            </a:r>
            <a:r>
              <a:rPr lang="sr-Cyrl-BA" altLang="sr-Latn-RS" smtClean="0"/>
              <a:t>као</a:t>
            </a:r>
            <a:r>
              <a:rPr lang="sr-Latn-CS" altLang="sr-Latn-RS" smtClean="0"/>
              <a:t> </a:t>
            </a:r>
            <a:r>
              <a:rPr lang="sr-Cyrl-BA" altLang="sr-Latn-RS" smtClean="0"/>
              <a:t>медијум</a:t>
            </a:r>
            <a:r>
              <a:rPr lang="sr-Latn-CS" altLang="sr-Latn-RS" smtClean="0"/>
              <a:t> </a:t>
            </a:r>
            <a:r>
              <a:rPr lang="sr-Cyrl-BA" altLang="sr-Latn-RS" smtClean="0"/>
              <a:t>за</a:t>
            </a:r>
            <a:r>
              <a:rPr lang="sr-Latn-CS" altLang="sr-Latn-RS" smtClean="0"/>
              <a:t> </a:t>
            </a:r>
            <a:r>
              <a:rPr lang="sr-Cyrl-BA" altLang="sr-Latn-RS" smtClean="0"/>
              <a:t>снимање</a:t>
            </a:r>
            <a:r>
              <a:rPr lang="sr-Latn-CS" altLang="sr-Latn-RS" smtClean="0"/>
              <a:t> </a:t>
            </a:r>
            <a:r>
              <a:rPr lang="sr-Cyrl-BA" altLang="sr-Latn-RS" smtClean="0"/>
              <a:t>свих</a:t>
            </a:r>
            <a:r>
              <a:rPr lang="sr-Latn-CS" altLang="sr-Latn-RS" smtClean="0"/>
              <a:t> </a:t>
            </a:r>
            <a:r>
              <a:rPr lang="sr-Cyrl-BA" altLang="sr-Latn-RS" smtClean="0"/>
              <a:t>врста</a:t>
            </a:r>
            <a:r>
              <a:rPr lang="sr-Latn-CS" altLang="sr-Latn-RS" smtClean="0"/>
              <a:t> </a:t>
            </a:r>
            <a:r>
              <a:rPr lang="sr-Cyrl-BA" altLang="sr-Latn-RS" smtClean="0"/>
              <a:t>података</a:t>
            </a:r>
            <a:r>
              <a:rPr lang="sr-Latn-CS" altLang="sr-Latn-RS" smtClean="0"/>
              <a:t> </a:t>
            </a:r>
            <a:r>
              <a:rPr lang="sr-Cyrl-BA" altLang="sr-Latn-RS" smtClean="0"/>
              <a:t>за</a:t>
            </a:r>
            <a:r>
              <a:rPr lang="sr-Latn-CS" altLang="sr-Latn-RS" smtClean="0"/>
              <a:t> </a:t>
            </a:r>
            <a:r>
              <a:rPr lang="sr-Cyrl-BA" altLang="sr-Latn-RS" smtClean="0"/>
              <a:t>персоналне</a:t>
            </a:r>
            <a:r>
              <a:rPr lang="sr-Latn-CS" altLang="sr-Latn-RS" smtClean="0"/>
              <a:t> </a:t>
            </a:r>
            <a:r>
              <a:rPr lang="sr-Cyrl-BA" altLang="sr-Latn-RS" smtClean="0"/>
              <a:t>рачунаре</a:t>
            </a:r>
            <a:r>
              <a:rPr lang="sr-Latn-CS" altLang="sr-Latn-RS" smtClean="0"/>
              <a:t>.</a:t>
            </a:r>
            <a:endParaRPr lang="sr-Cyrl-RS" altLang="sr-Latn-RS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sr-Cyrl-CS" altLang="sr-Latn-RS" smtClean="0">
                <a:solidFill>
                  <a:schemeClr val="accent2"/>
                </a:solidFill>
              </a:rPr>
              <a:t>Дали знате који је капацитет једног </a:t>
            </a:r>
            <a:r>
              <a:rPr lang="sr-Latn-CS" altLang="sr-Latn-RS" smtClean="0">
                <a:solidFill>
                  <a:schemeClr val="accent2"/>
                </a:solidFill>
              </a:rPr>
              <a:t>CD</a:t>
            </a:r>
            <a:r>
              <a:rPr lang="sr-Cyrl-CS" altLang="sr-Latn-RS" smtClean="0">
                <a:solidFill>
                  <a:schemeClr val="accent2"/>
                </a:solidFill>
              </a:rPr>
              <a:t>-а?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sr-Cyrl-CS" altLang="sr-Latn-RS" b="1" smtClean="0"/>
              <a:t>700</a:t>
            </a:r>
            <a:r>
              <a:rPr lang="sr-Latn-CS" altLang="sr-Latn-RS" b="1" smtClean="0"/>
              <a:t>MB</a:t>
            </a:r>
            <a:r>
              <a:rPr lang="sr-Cyrl-CS" altLang="sr-Latn-RS" b="1" smtClean="0"/>
              <a:t>.</a:t>
            </a:r>
            <a:endParaRPr lang="sr-Latn-CS" altLang="sr-Latn-RS" smtClean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260350"/>
            <a:ext cx="7772400" cy="1143000"/>
          </a:xfrm>
          <a:prstGeom prst="rect">
            <a:avLst/>
          </a:prstGeom>
        </p:spPr>
        <p:txBody>
          <a:bodyPr bIns="9144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sr-Latn-C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CD </a:t>
            </a:r>
            <a:r>
              <a:rPr lang="sr-Cyrl-C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или </a:t>
            </a:r>
            <a:r>
              <a:rPr lang="sr-Latn-C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Compact Disc</a:t>
            </a:r>
          </a:p>
        </p:txBody>
      </p:sp>
      <p:pic>
        <p:nvPicPr>
          <p:cNvPr id="41988" name="Content Placeholder 5" descr="cd-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16059"/>
            <a:ext cx="19383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743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47800"/>
            <a:ext cx="8424863" cy="5221288"/>
          </a:xfrm>
        </p:spPr>
        <p:txBody>
          <a:bodyPr>
            <a:normAutofit/>
          </a:bodyPr>
          <a:lstStyle/>
          <a:p>
            <a:pPr marL="0" indent="1588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Latn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r-Cyrl-R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dirty="0" smtClean="0"/>
              <a:t>O</a:t>
            </a:r>
            <a:r>
              <a:rPr lang="sr-Cyrl-CS" dirty="0" smtClean="0"/>
              <a:t>во слово </a:t>
            </a:r>
            <a:r>
              <a:rPr lang="sr-Latn-CS" b="1" dirty="0" smtClean="0"/>
              <a:t>R</a:t>
            </a:r>
            <a:r>
              <a:rPr lang="sr-Cyrl-CS" dirty="0" smtClean="0"/>
              <a:t> у ознаци значи </a:t>
            </a:r>
            <a:r>
              <a:rPr lang="sr-Latn-CS" b="1" dirty="0" smtClean="0"/>
              <a:t>Recordable</a:t>
            </a:r>
            <a:r>
              <a:rPr lang="sr-Latn-CS" dirty="0" smtClean="0"/>
              <a:t> </a:t>
            </a:r>
            <a:r>
              <a:rPr lang="sr-Cyrl-CS" dirty="0" smtClean="0"/>
              <a:t>тј. да диск има могућност уписа података али само </a:t>
            </a:r>
            <a:r>
              <a:rPr lang="sr-Cyrl-CS" dirty="0" smtClean="0">
                <a:solidFill>
                  <a:srgbClr val="FF0000"/>
                </a:solidFill>
              </a:rPr>
              <a:t>ЈЕДНОМ</a:t>
            </a:r>
            <a:r>
              <a:rPr lang="sr-Cyrl-CS" dirty="0" smtClean="0"/>
              <a:t>.</a:t>
            </a:r>
          </a:p>
          <a:p>
            <a:pPr marL="0" indent="1588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Latn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dirty="0" smtClean="0"/>
              <a:t>тзв </a:t>
            </a:r>
            <a:r>
              <a:rPr lang="sr-Cyrl-CS" b="1" dirty="0" smtClean="0"/>
              <a:t>Пиши - Бриши</a:t>
            </a:r>
            <a:r>
              <a:rPr lang="sr-Cyrl-CS" dirty="0" smtClean="0"/>
              <a:t> дискови имају могућност брисања и поновног уписа података и </a:t>
            </a:r>
            <a:r>
              <a:rPr lang="sr-Cyrl-CS" dirty="0" smtClean="0">
                <a:solidFill>
                  <a:srgbClr val="FF0000"/>
                </a:solidFill>
              </a:rPr>
              <a:t>преко 1000 пута</a:t>
            </a:r>
            <a:r>
              <a:rPr lang="sr-Cyrl-CS" dirty="0" smtClean="0"/>
              <a:t>. Имају исти капацитет као и </a:t>
            </a:r>
            <a:r>
              <a:rPr lang="sr-Latn-CS" dirty="0" smtClean="0"/>
              <a:t>CD</a:t>
            </a:r>
            <a:r>
              <a:rPr lang="sr-Cyrl-CS" dirty="0" smtClean="0"/>
              <a:t>-</a:t>
            </a:r>
            <a:r>
              <a:rPr lang="sr-Latn-CS" dirty="0" smtClean="0"/>
              <a:t>R</a:t>
            </a:r>
            <a:r>
              <a:rPr lang="sr-Cyrl-CS" dirty="0" smtClean="0"/>
              <a:t>.</a:t>
            </a:r>
          </a:p>
          <a:p>
            <a:pPr marL="0" indent="1588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r-Cyrl-CS" dirty="0" smtClean="0"/>
          </a:p>
          <a:p>
            <a:pPr marL="0" indent="1588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dirty="0" smtClean="0"/>
              <a:t>Део рачунара у које убацујемо </a:t>
            </a:r>
            <a:r>
              <a:rPr lang="sr-Latn-CS" b="1" dirty="0" smtClean="0"/>
              <a:t>CD</a:t>
            </a:r>
            <a:r>
              <a:rPr lang="sr-Cyrl-CS" dirty="0" smtClean="0"/>
              <a:t>-ове зове се?</a:t>
            </a:r>
          </a:p>
          <a:p>
            <a:pPr marL="0" indent="1588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r-Cyrl-CS" dirty="0" smtClean="0"/>
          </a:p>
          <a:p>
            <a:pPr marL="0" indent="1588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Читач</a:t>
            </a:r>
            <a:r>
              <a:rPr lang="sr-Cyrl-CS" dirty="0" smtClean="0"/>
              <a:t> или </a:t>
            </a:r>
            <a:r>
              <a:rPr lang="sr-Latn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</a:t>
            </a:r>
            <a:r>
              <a:rPr lang="sr-Cyrl-CS" dirty="0" smtClean="0"/>
              <a:t>омогућава само читање уписаних података, док </a:t>
            </a:r>
            <a:r>
              <a:rPr lang="sr-Latn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 </a:t>
            </a:r>
            <a:r>
              <a:rPr lang="sr-Cyrl-CS" dirty="0" smtClean="0"/>
              <a:t>или Писач или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Резач</a:t>
            </a:r>
            <a:r>
              <a:rPr lang="sr-Cyrl-CS" dirty="0" smtClean="0"/>
              <a:t> омогућава и уписивање података на </a:t>
            </a:r>
            <a:r>
              <a:rPr lang="sr-Latn-CS" dirty="0" smtClean="0"/>
              <a:t>CD</a:t>
            </a:r>
            <a:r>
              <a:rPr lang="sr-Cyrl-CS" dirty="0" smtClean="0"/>
              <a:t>-ове.</a:t>
            </a:r>
            <a:endParaRPr lang="sr-Latn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r-Cyrl-CS" dirty="0" smtClean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7457" y="217406"/>
            <a:ext cx="7772400" cy="1143000"/>
          </a:xfrm>
          <a:prstGeom prst="rect">
            <a:avLst/>
          </a:prstGeom>
        </p:spPr>
        <p:txBody>
          <a:bodyPr bIns="9144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sr-Latn-C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CD </a:t>
            </a:r>
            <a:r>
              <a:rPr lang="sr-Cyrl-C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или </a:t>
            </a:r>
            <a:r>
              <a:rPr lang="sr-Latn-C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Compact Disc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743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52" y="5301208"/>
            <a:ext cx="1971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863" cy="1981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Latn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</a:t>
            </a:r>
            <a:r>
              <a:rPr lang="sr-Cyrl-CS" dirty="0" smtClean="0"/>
              <a:t> је медији за пренос података са капацитетом од </a:t>
            </a:r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4.7</a:t>
            </a:r>
            <a:r>
              <a:rPr lang="sr-Latn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</a:t>
            </a:r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dirty="0" smtClean="0"/>
              <a:t>па до </a:t>
            </a:r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sr-Latn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</a:t>
            </a:r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dirty="0" smtClean="0"/>
              <a:t>и изгледају потпуно исто као и </a:t>
            </a:r>
            <a:r>
              <a:rPr lang="sr-Latn-CS" dirty="0" smtClean="0"/>
              <a:t>CD</a:t>
            </a:r>
            <a:r>
              <a:rPr lang="sr-Cyrl-CS" dirty="0" smtClean="0"/>
              <a:t>-ови. Подаци са </a:t>
            </a:r>
            <a:r>
              <a:rPr lang="sr-Latn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</a:t>
            </a:r>
            <a:r>
              <a:rPr lang="sr-Latn-CS" dirty="0" smtClean="0"/>
              <a:t> </a:t>
            </a:r>
            <a:r>
              <a:rPr lang="sr-Cyrl-CS" dirty="0" smtClean="0"/>
              <a:t>дискова се читају </a:t>
            </a:r>
            <a:r>
              <a:rPr lang="sr-Latn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</a:t>
            </a:r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sr-Cyrl-CS" dirty="0" smtClean="0"/>
              <a:t>-ом</a:t>
            </a:r>
            <a:r>
              <a:rPr lang="sr-Latn-CS" dirty="0" smtClean="0"/>
              <a:t>, </a:t>
            </a:r>
            <a:r>
              <a:rPr lang="sr-Cyrl-CS" dirty="0" smtClean="0"/>
              <a:t>а уписују писачима </a:t>
            </a:r>
            <a:r>
              <a:rPr lang="sr-Latn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</a:t>
            </a:r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</a:t>
            </a:r>
            <a:r>
              <a:rPr lang="sr-Cyrl-CS" dirty="0" smtClean="0"/>
              <a:t>. </a:t>
            </a:r>
            <a:endParaRPr lang="sr-Latn-CS" dirty="0" smtClean="0"/>
          </a:p>
          <a:p>
            <a:pPr marL="0" indent="1588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r-Cyrl-CS" dirty="0" smtClean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260350"/>
            <a:ext cx="7772400" cy="1143000"/>
          </a:xfrm>
          <a:prstGeom prst="rect">
            <a:avLst/>
          </a:prstGeom>
        </p:spPr>
        <p:txBody>
          <a:bodyPr bIns="9144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DVD</a:t>
            </a:r>
            <a:r>
              <a:rPr lang="sr-Cyrl-R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</a:t>
            </a:r>
            <a:r>
              <a:rPr lang="sr-Latn-CS" sz="4000" b="1" dirty="0">
                <a:latin typeface="+mn-lt"/>
                <a:cs typeface="+mn-cs"/>
              </a:rPr>
              <a:t> Digital Versatile Disc</a:t>
            </a:r>
            <a:r>
              <a:rPr lang="sr-Cyrl-R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sr-Latn-CS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387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DVD-4.5-sca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50"/>
            <a:ext cx="10588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65625"/>
            <a:ext cx="284638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043608" y="340325"/>
            <a:ext cx="6673174" cy="1560716"/>
          </a:xfrm>
        </p:spPr>
        <p:txBody>
          <a:bodyPr/>
          <a:lstStyle/>
          <a:p>
            <a:pPr eaLnBrk="1" hangingPunct="1"/>
            <a:r>
              <a:rPr lang="sr-Cyrl-RS" altLang="sr-Latn-RS" dirty="0" smtClean="0"/>
              <a:t>Шта после ДВД?</a:t>
            </a:r>
            <a:endParaRPr lang="sr-Latn-CS" altLang="sr-Latn-R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50825" y="1447800"/>
            <a:ext cx="8713788" cy="4572000"/>
          </a:xfrm>
        </p:spPr>
        <p:txBody>
          <a:bodyPr/>
          <a:lstStyle/>
          <a:p>
            <a:pPr eaLnBrk="1" hangingPunct="1"/>
            <a:r>
              <a:rPr lang="sr-Latn-CS" altLang="sr-Latn-RS" b="1" smtClean="0"/>
              <a:t>HD</a:t>
            </a:r>
            <a:r>
              <a:rPr lang="ru-RU" altLang="sr-Latn-RS" b="1" smtClean="0"/>
              <a:t>-</a:t>
            </a:r>
            <a:r>
              <a:rPr lang="sr-Latn-CS" altLang="sr-Latn-RS" b="1" smtClean="0"/>
              <a:t>DVD</a:t>
            </a:r>
            <a:r>
              <a:rPr lang="ru-RU" altLang="sr-Latn-RS" smtClean="0"/>
              <a:t> (скраћеница за </a:t>
            </a:r>
            <a:r>
              <a:rPr lang="sr-Latn-CS" altLang="sr-Latn-RS" b="1" smtClean="0"/>
              <a:t>High</a:t>
            </a:r>
            <a:r>
              <a:rPr lang="ru-RU" altLang="sr-Latn-RS" b="1" smtClean="0"/>
              <a:t> </a:t>
            </a:r>
            <a:r>
              <a:rPr lang="sr-Latn-CS" altLang="sr-Latn-RS" b="1" smtClean="0"/>
              <a:t>Definition</a:t>
            </a:r>
            <a:r>
              <a:rPr lang="ru-RU" altLang="sr-Latn-RS" b="1" smtClean="0"/>
              <a:t>/</a:t>
            </a:r>
            <a:r>
              <a:rPr lang="sr-Latn-CS" altLang="sr-Latn-RS" b="1" smtClean="0"/>
              <a:t>Densiti</a:t>
            </a:r>
            <a:r>
              <a:rPr lang="ru-RU" altLang="sr-Latn-RS" b="1" smtClean="0"/>
              <a:t> </a:t>
            </a:r>
            <a:r>
              <a:rPr lang="sr-Latn-CS" altLang="sr-Latn-RS" b="1" smtClean="0"/>
              <a:t>CD</a:t>
            </a:r>
            <a:r>
              <a:rPr lang="ru-RU" altLang="sr-Latn-RS" b="1" smtClean="0"/>
              <a:t>)</a:t>
            </a:r>
            <a:r>
              <a:rPr lang="ru-RU" altLang="sr-Latn-RS" smtClean="0"/>
              <a:t> произведен од стране </a:t>
            </a:r>
            <a:r>
              <a:rPr lang="sr-Latn-CS" altLang="sr-Latn-RS" smtClean="0"/>
              <a:t>Toshiba</a:t>
            </a:r>
            <a:r>
              <a:rPr lang="sr-Cyrl-RS" altLang="sr-Latn-RS" smtClean="0"/>
              <a:t> </a:t>
            </a:r>
          </a:p>
          <a:p>
            <a:pPr eaLnBrk="1" hangingPunct="1"/>
            <a:r>
              <a:rPr lang="sr-Cyrl-RS" altLang="sr-Latn-RS" smtClean="0"/>
              <a:t>2008 напуштен развој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sr-Latn-RS" smtClean="0"/>
              <a:t>Име </a:t>
            </a:r>
            <a:r>
              <a:rPr lang="sr-Latn-RS" altLang="sr-Latn-RS" sz="3200" b="1" i="1" smtClean="0">
                <a:solidFill>
                  <a:srgbClr val="FF0000"/>
                </a:solidFill>
              </a:rPr>
              <a:t>Blu</a:t>
            </a:r>
            <a:r>
              <a:rPr lang="sr-Latn-RS" altLang="sr-Latn-RS" sz="3200" b="1" smtClean="0">
                <a:solidFill>
                  <a:srgbClr val="FF0000"/>
                </a:solidFill>
              </a:rPr>
              <a:t>-</a:t>
            </a:r>
            <a:r>
              <a:rPr lang="sr-Latn-RS" altLang="sr-Latn-RS" sz="3200" b="1" i="1" smtClean="0">
                <a:solidFill>
                  <a:srgbClr val="FF0000"/>
                </a:solidFill>
              </a:rPr>
              <a:t>ray Disc</a:t>
            </a:r>
            <a:r>
              <a:rPr lang="sr-Latn-RS" altLang="sr-Latn-RS" i="1" smtClean="0"/>
              <a:t> </a:t>
            </a:r>
            <a:r>
              <a:rPr lang="ru-RU" altLang="sr-Latn-RS" i="1" smtClean="0"/>
              <a:t>односи</a:t>
            </a:r>
            <a:r>
              <a:rPr lang="ru-RU" altLang="sr-Latn-RS" smtClean="0"/>
              <a:t> се на " плави ласер "користити да се прочита диск, који омогућава шест пута више складиштење него на ДВД-у.</a:t>
            </a:r>
            <a:endParaRPr lang="sr-Latn-RS" altLang="sr-Latn-RS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r-Cyrl-RS" altLang="sr-Latn-RS" smtClean="0"/>
              <a:t>Најчешће 25</a:t>
            </a:r>
            <a:r>
              <a:rPr lang="sr-Latn-RS" altLang="sr-Latn-RS" smtClean="0"/>
              <a:t>GB.</a:t>
            </a:r>
            <a:endParaRPr lang="ru-RU" altLang="sr-Latn-RS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sr-Latn-RS" smtClean="0"/>
              <a:t>Направљен је у </a:t>
            </a:r>
            <a:r>
              <a:rPr lang="sr-Latn-CS" altLang="sr-Latn-RS" smtClean="0"/>
              <a:t>Soni</a:t>
            </a:r>
            <a:r>
              <a:rPr lang="sr-Cyrl-BA" altLang="sr-Latn-RS" smtClean="0"/>
              <a:t> / </a:t>
            </a:r>
            <a:r>
              <a:rPr lang="sr-Latn-CS" altLang="sr-Latn-RS" smtClean="0"/>
              <a:t>Philips</a:t>
            </a:r>
            <a:r>
              <a:rPr lang="sr-Cyrl-BA" altLang="sr-Latn-RS" smtClean="0"/>
              <a:t> </a:t>
            </a:r>
            <a:endParaRPr lang="sr-Cyrl-RS" altLang="sr-Latn-RS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sr-Latn-CS" altLang="sr-Latn-RS" smtClean="0"/>
          </a:p>
        </p:txBody>
      </p:sp>
      <p:pic>
        <p:nvPicPr>
          <p:cNvPr id="46084" name="Picture 4" descr="306px-HD-DV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15945"/>
            <a:ext cx="2914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386px-Blu-ray_Disc.sv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7788"/>
            <a:ext cx="22320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Blu-ray_disc_(BD-RE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80206"/>
              </a:clrFrom>
              <a:clrTo>
                <a:srgbClr val="0802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733800"/>
            <a:ext cx="225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43100" y="182563"/>
            <a:ext cx="72009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BA" b="1" dirty="0" smtClean="0"/>
              <a:t/>
            </a:r>
            <a:br>
              <a:rPr lang="sr-Cyrl-BA" b="1" dirty="0" smtClean="0"/>
            </a:br>
            <a:r>
              <a:rPr lang="sr-Cyrl-BA" b="1" dirty="0" smtClean="0">
                <a:solidFill>
                  <a:srgbClr val="C00000"/>
                </a:solidFill>
              </a:rPr>
              <a:t>-МОНИТОР-</a:t>
            </a:r>
            <a:endParaRPr lang="sr-Latn-C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65225" y="1447800"/>
            <a:ext cx="7978775" cy="4572000"/>
          </a:xfrm>
        </p:spPr>
        <p:txBody>
          <a:bodyPr>
            <a:normAutofit/>
          </a:bodyPr>
          <a:lstStyle/>
          <a:p>
            <a:pPr marL="0" indent="1588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b="1" dirty="0" smtClean="0">
                <a:solidFill>
                  <a:srgbClr val="C00000"/>
                </a:solidFill>
              </a:rPr>
              <a:t>Монитор</a:t>
            </a:r>
            <a:r>
              <a:rPr lang="sr-Cyrl-CS" b="1" dirty="0" smtClean="0"/>
              <a:t> </a:t>
            </a:r>
            <a:r>
              <a:rPr lang="sr-Cyrl-CS" dirty="0" smtClean="0"/>
              <a:t>служи за приказивање слике и података на екрану и спада у групу излазних уређаја.</a:t>
            </a:r>
          </a:p>
          <a:p>
            <a:pPr marL="0" indent="1588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BA" dirty="0" smtClean="0"/>
              <a:t>На</a:t>
            </a:r>
            <a:r>
              <a:rPr lang="sr-Latn-CS" dirty="0" smtClean="0"/>
              <a:t> </a:t>
            </a:r>
            <a:r>
              <a:rPr lang="sr-Cyrl-BA" dirty="0" smtClean="0"/>
              <a:t>основу</a:t>
            </a:r>
            <a:r>
              <a:rPr lang="sr-Latn-CS" dirty="0" smtClean="0"/>
              <a:t> </a:t>
            </a:r>
            <a:r>
              <a:rPr lang="sr-Cyrl-BA" dirty="0" smtClean="0"/>
              <a:t>технолигије</a:t>
            </a:r>
            <a:r>
              <a:rPr lang="sr-Latn-CS" dirty="0" smtClean="0"/>
              <a:t> </a:t>
            </a:r>
            <a:r>
              <a:rPr lang="sr-Cyrl-BA" dirty="0" smtClean="0"/>
              <a:t>којом</a:t>
            </a:r>
            <a:r>
              <a:rPr lang="sr-Latn-CS" dirty="0" smtClean="0"/>
              <a:t> </a:t>
            </a:r>
            <a:r>
              <a:rPr lang="sr-Cyrl-BA" dirty="0" smtClean="0"/>
              <a:t>су</a:t>
            </a:r>
            <a:r>
              <a:rPr lang="sr-Latn-CS" dirty="0" smtClean="0"/>
              <a:t> </a:t>
            </a:r>
            <a:r>
              <a:rPr lang="sr-Cyrl-BA" dirty="0" smtClean="0"/>
              <a:t>направљени</a:t>
            </a:r>
            <a:r>
              <a:rPr lang="sr-Latn-CS" dirty="0" smtClean="0"/>
              <a:t> </a:t>
            </a:r>
            <a:r>
              <a:rPr lang="sr-Cyrl-BA" dirty="0" smtClean="0"/>
              <a:t>монитори</a:t>
            </a:r>
            <a:r>
              <a:rPr lang="sr-Latn-CS" dirty="0" smtClean="0"/>
              <a:t> </a:t>
            </a:r>
            <a:r>
              <a:rPr lang="sr-Cyrl-BA" dirty="0" smtClean="0"/>
              <a:t>могу</a:t>
            </a:r>
            <a:r>
              <a:rPr lang="sr-Latn-CS" dirty="0" smtClean="0"/>
              <a:t> </a:t>
            </a:r>
            <a:r>
              <a:rPr lang="sr-Cyrl-BA" dirty="0" smtClean="0"/>
              <a:t>бити</a:t>
            </a:r>
            <a:r>
              <a:rPr lang="sr-Latn-CS" dirty="0" smtClean="0"/>
              <a:t>: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sr-Latn-CS" b="1" dirty="0" smtClean="0">
                <a:solidFill>
                  <a:srgbClr val="C00000"/>
                </a:solidFill>
              </a:rPr>
              <a:t>CRT</a:t>
            </a:r>
            <a:r>
              <a:rPr lang="sr-Latn-CS" b="1" dirty="0" smtClean="0"/>
              <a:t> (Catode Ray Tube) - </a:t>
            </a:r>
            <a:r>
              <a:rPr lang="sr-Cyrl-CS" b="1" dirty="0" smtClean="0"/>
              <a:t>са катодном цеви</a:t>
            </a:r>
            <a:endParaRPr lang="sr-Cyrl-R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sr-Latn-CS" b="1" dirty="0" smtClean="0">
                <a:solidFill>
                  <a:srgbClr val="C00000"/>
                </a:solidFill>
              </a:rPr>
              <a:t>LCD</a:t>
            </a:r>
            <a:r>
              <a:rPr lang="sr-Latn-CS" b="1" dirty="0" smtClean="0"/>
              <a:t> (Liquid Cristal Display) - </a:t>
            </a:r>
            <a:r>
              <a:rPr lang="sr-Cyrl-CS" b="1" dirty="0" smtClean="0"/>
              <a:t>са течним кристалом</a:t>
            </a:r>
            <a:endParaRPr lang="sr-Cyrl-RS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149725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7308850" y="5949950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3200" b="1">
                <a:solidFill>
                  <a:srgbClr val="C00000"/>
                </a:solidFill>
                <a:latin typeface="Perpetua" panose="02020502060401020303" pitchFamily="18" charset="0"/>
              </a:rPr>
              <a:t>CRT</a:t>
            </a:r>
            <a:endParaRPr lang="sr-Latn-CS" altLang="sr-Latn-RS" sz="3200">
              <a:latin typeface="Perpetua" panose="02020502060401020303" pitchFamily="18" charset="0"/>
            </a:endParaRP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16087"/>
            <a:ext cx="171291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124075" y="6021388"/>
            <a:ext cx="103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3200" b="1">
                <a:solidFill>
                  <a:srgbClr val="C00000"/>
                </a:solidFill>
                <a:latin typeface="Perpetua" panose="02020502060401020303" pitchFamily="18" charset="0"/>
              </a:rPr>
              <a:t>LCD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24300" y="765175"/>
            <a:ext cx="1439863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cap="all" dirty="0"/>
              <a:t>hardware</a:t>
            </a:r>
            <a:endParaRPr lang="sr-Latn-CS" cap="all" dirty="0"/>
          </a:p>
        </p:txBody>
      </p:sp>
      <p:sp>
        <p:nvSpPr>
          <p:cNvPr id="17" name="Rectangle 16"/>
          <p:cNvSpPr/>
          <p:nvPr/>
        </p:nvSpPr>
        <p:spPr>
          <a:xfrm>
            <a:off x="1619250" y="2133600"/>
            <a:ext cx="1439863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УЛАЗНЕ ЈЕДИНИЦЕ</a:t>
            </a:r>
            <a:endParaRPr lang="sr-Latn-CS" dirty="0"/>
          </a:p>
        </p:txBody>
      </p:sp>
      <p:sp>
        <p:nvSpPr>
          <p:cNvPr id="18" name="Rectangle 17"/>
          <p:cNvSpPr/>
          <p:nvPr/>
        </p:nvSpPr>
        <p:spPr>
          <a:xfrm>
            <a:off x="6084888" y="2133600"/>
            <a:ext cx="1582737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ИЗЛАЗНЕ ЈЕДИНИЦЕ</a:t>
            </a:r>
            <a:endParaRPr lang="sr-Latn-CS" dirty="0"/>
          </a:p>
        </p:txBody>
      </p:sp>
      <p:cxnSp>
        <p:nvCxnSpPr>
          <p:cNvPr id="19" name="Elbow Connector 18"/>
          <p:cNvCxnSpPr>
            <a:stCxn id="16" idx="2"/>
            <a:endCxn id="17" idx="0"/>
          </p:cNvCxnSpPr>
          <p:nvPr/>
        </p:nvCxnSpPr>
        <p:spPr>
          <a:xfrm rot="5400000">
            <a:off x="3095836" y="584684"/>
            <a:ext cx="792088" cy="2304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6" idx="2"/>
            <a:endCxn id="18" idx="0"/>
          </p:cNvCxnSpPr>
          <p:nvPr/>
        </p:nvCxnSpPr>
        <p:spPr>
          <a:xfrm rot="16200000" flipH="1">
            <a:off x="5364088" y="620688"/>
            <a:ext cx="792088" cy="22322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9592" y="3789363"/>
            <a:ext cx="2303983" cy="230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cap="all" dirty="0"/>
              <a:t>Миш, Таста</a:t>
            </a:r>
            <a:r>
              <a:rPr lang="en-US" cap="all" dirty="0"/>
              <a:t>t</a:t>
            </a:r>
            <a:r>
              <a:rPr lang="sr-Cyrl-CS" cap="all" dirty="0"/>
              <a:t>ура, Скенер, Фотоапарат, </a:t>
            </a:r>
            <a:r>
              <a:rPr lang="sr-Cyrl-CS" cap="all" dirty="0" smtClean="0"/>
              <a:t>Миркофон</a:t>
            </a:r>
            <a:r>
              <a:rPr lang="sr-Latn-RS" cap="all" dirty="0" smtClean="0"/>
              <a:t>, grafička tabla, monitor...</a:t>
            </a:r>
            <a:endParaRPr lang="sr-Latn-CS" cap="all" dirty="0"/>
          </a:p>
        </p:txBody>
      </p:sp>
      <p:sp>
        <p:nvSpPr>
          <p:cNvPr id="22" name="Rectangle 21"/>
          <p:cNvSpPr/>
          <p:nvPr/>
        </p:nvSpPr>
        <p:spPr>
          <a:xfrm>
            <a:off x="6156325" y="3500438"/>
            <a:ext cx="1800051" cy="2232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cap="all" dirty="0"/>
              <a:t>Штампач, </a:t>
            </a:r>
            <a:r>
              <a:rPr lang="sr-Cyrl-CS" cap="all" dirty="0" smtClean="0"/>
              <a:t>Звучници</a:t>
            </a:r>
            <a:r>
              <a:rPr lang="sr-Cyrl-CS" cap="all" dirty="0"/>
              <a:t>, </a:t>
            </a:r>
            <a:r>
              <a:rPr lang="sr-Cyrl-CS" cap="all" dirty="0" smtClean="0"/>
              <a:t>Монитор, слушалице.</a:t>
            </a:r>
            <a:r>
              <a:rPr lang="sr-Latn-RS" cap="all" dirty="0" smtClean="0"/>
              <a:t>..</a:t>
            </a:r>
            <a:endParaRPr lang="sr-Latn-CS" cap="all" dirty="0"/>
          </a:p>
        </p:txBody>
      </p:sp>
      <p:cxnSp>
        <p:nvCxnSpPr>
          <p:cNvPr id="23" name="Straight Arrow Connector 22"/>
          <p:cNvCxnSpPr>
            <a:stCxn id="17" idx="2"/>
            <a:endCxn id="21" idx="0"/>
          </p:cNvCxnSpPr>
          <p:nvPr/>
        </p:nvCxnSpPr>
        <p:spPr>
          <a:xfrm flipH="1">
            <a:off x="2051584" y="2924175"/>
            <a:ext cx="287598" cy="865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  <a:endCxn id="22" idx="0"/>
          </p:cNvCxnSpPr>
          <p:nvPr/>
        </p:nvCxnSpPr>
        <p:spPr>
          <a:xfrm>
            <a:off x="6876257" y="2924175"/>
            <a:ext cx="180094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47800"/>
            <a:ext cx="8569325" cy="5005388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dirty="0" smtClean="0"/>
              <a:t>Величина монитора се дефинише исто као и код телевизора тј. дужином </a:t>
            </a:r>
            <a:r>
              <a:rPr lang="sr-Cyrl-CS" dirty="0" smtClean="0">
                <a:solidFill>
                  <a:srgbClr val="C00000"/>
                </a:solidFill>
              </a:rPr>
              <a:t>дијагонале екрана </a:t>
            </a:r>
            <a:r>
              <a:rPr lang="sr-Cyrl-CS" dirty="0" smtClean="0"/>
              <a:t>изражене у инчима. (</a:t>
            </a:r>
            <a:r>
              <a:rPr lang="sr-Cyrl-CS" dirty="0" smtClean="0">
                <a:solidFill>
                  <a:srgbClr val="C00000"/>
                </a:solidFill>
              </a:rPr>
              <a:t>17’’,19’’,21’’.....).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Latn-RS" sz="2400" b="1" dirty="0" smtClean="0">
                <a:solidFill>
                  <a:srgbClr val="FF0000"/>
                </a:solidFill>
              </a:rPr>
              <a:t>1 Inč je 2,54 cm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dirty="0" smtClean="0"/>
              <a:t>По облику разликујемо оне нормалне (</a:t>
            </a:r>
            <a:r>
              <a:rPr lang="sr-Cyrl-CS" b="1" dirty="0" smtClean="0"/>
              <a:t>4:3) </a:t>
            </a:r>
            <a:r>
              <a:rPr lang="sr-Cyrl-CS" dirty="0" smtClean="0"/>
              <a:t> и оне развучене (</a:t>
            </a:r>
            <a:r>
              <a:rPr lang="sr-Cyrl-CS" b="1" dirty="0" smtClean="0"/>
              <a:t>16:10</a:t>
            </a:r>
            <a:r>
              <a:rPr lang="sr-Cyrl-CS" dirty="0" smtClean="0"/>
              <a:t> или </a:t>
            </a:r>
            <a:r>
              <a:rPr lang="sr-Latn-CS" b="1" dirty="0" smtClean="0"/>
              <a:t>WIDE</a:t>
            </a:r>
            <a:r>
              <a:rPr lang="sr-Cyrl-RS" b="1" dirty="0" smtClean="0"/>
              <a:t>)</a:t>
            </a:r>
            <a:r>
              <a:rPr lang="sr-Cyrl-CS" dirty="0" smtClean="0"/>
              <a:t> .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b="1" dirty="0" smtClean="0"/>
              <a:t>Резолуције</a:t>
            </a:r>
            <a:r>
              <a:rPr lang="sr-Cyrl-CS" dirty="0" smtClean="0"/>
              <a:t>. 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b="1" dirty="0" smtClean="0"/>
              <a:t>1024</a:t>
            </a:r>
            <a:r>
              <a:rPr lang="sr-Latn-CS" b="1" dirty="0" smtClean="0"/>
              <a:t> x 768 </a:t>
            </a:r>
            <a:r>
              <a:rPr lang="sr-Cyrl-CS" b="1" dirty="0" smtClean="0"/>
              <a:t>или 1152 </a:t>
            </a:r>
            <a:r>
              <a:rPr lang="sr-Latn-CS" b="1" dirty="0" smtClean="0"/>
              <a:t>x 864  </a:t>
            </a:r>
            <a:r>
              <a:rPr lang="sr-Cyrl-CS" b="1" dirty="0" smtClean="0"/>
              <a:t>или 1280 </a:t>
            </a:r>
            <a:r>
              <a:rPr lang="sr-Latn-CS" b="1" dirty="0" smtClean="0"/>
              <a:t>x </a:t>
            </a:r>
            <a:r>
              <a:rPr lang="sr-Cyrl-CS" b="1" dirty="0" smtClean="0"/>
              <a:t>1024.</a:t>
            </a:r>
            <a:r>
              <a:rPr lang="sr-Latn-RS" b="1" dirty="0" smtClean="0"/>
              <a:t>..</a:t>
            </a:r>
            <a:endParaRPr lang="sr-Latn-CS" b="1" dirty="0" smtClean="0"/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r-Latn-C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BA" b="1" dirty="0" smtClean="0"/>
              <a:t/>
            </a:r>
            <a:br>
              <a:rPr lang="sr-Cyrl-BA" b="1" dirty="0" smtClean="0"/>
            </a:br>
            <a:r>
              <a:rPr lang="sr-Cyrl-BA" b="1" dirty="0" smtClean="0">
                <a:solidFill>
                  <a:srgbClr val="C00000"/>
                </a:solidFill>
              </a:rPr>
              <a:t>- </a:t>
            </a:r>
            <a:r>
              <a:rPr lang="sr-Cyrl-CS" b="1" dirty="0" smtClean="0">
                <a:solidFill>
                  <a:srgbClr val="C00000"/>
                </a:solidFill>
              </a:rPr>
              <a:t>ТАСТАТУРА или </a:t>
            </a:r>
            <a:r>
              <a:rPr lang="sr-Latn-CS" b="1" dirty="0" smtClean="0">
                <a:solidFill>
                  <a:srgbClr val="C00000"/>
                </a:solidFill>
              </a:rPr>
              <a:t>KEYBORD</a:t>
            </a:r>
            <a:r>
              <a:rPr lang="sr-Cyrl-RS" b="1" dirty="0" smtClean="0">
                <a:solidFill>
                  <a:srgbClr val="C00000"/>
                </a:solidFill>
              </a:rPr>
              <a:t> -</a:t>
            </a:r>
            <a:endParaRPr lang="sr-Latn-C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492896"/>
            <a:ext cx="6577928" cy="3651504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sr-Cyrl-CS" altLang="sr-Latn-RS" sz="2800" dirty="0" smtClean="0"/>
              <a:t>Чему служи тастатура?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sr-Cyrl-CS" altLang="sr-Latn-RS" sz="28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sr-Cyrl-CS" altLang="sr-Latn-RS" sz="2800" dirty="0" smtClean="0"/>
              <a:t> Дали су све тастатуре исте или има различитих?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sr-Cyrl-CS" altLang="sr-Latn-RS" sz="28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sr-Cyrl-CS" altLang="sr-Latn-RS" sz="2800" dirty="0" smtClean="0"/>
              <a:t>У коју групу уређаја спада тастатура? </a:t>
            </a:r>
            <a:endParaRPr lang="sr-Latn-CS" altLang="sr-Latn-RS" sz="2800" dirty="0" smtClean="0"/>
          </a:p>
          <a:p>
            <a:pPr eaLnBrk="1" hangingPunct="1"/>
            <a:endParaRPr lang="sr-Latn-C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71738" y="223838"/>
            <a:ext cx="6672262" cy="1447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BA" b="1" dirty="0" smtClean="0">
                <a:solidFill>
                  <a:srgbClr val="C00000"/>
                </a:solidFill>
              </a:rPr>
              <a:t>- </a:t>
            </a:r>
            <a:r>
              <a:rPr lang="sr-Cyrl-CS" b="1" dirty="0" smtClean="0">
                <a:solidFill>
                  <a:srgbClr val="C00000"/>
                </a:solidFill>
              </a:rPr>
              <a:t>ТАСТАТУРА или </a:t>
            </a:r>
            <a:r>
              <a:rPr lang="sr-Latn-CS" b="1" dirty="0" smtClean="0">
                <a:solidFill>
                  <a:srgbClr val="C00000"/>
                </a:solidFill>
              </a:rPr>
              <a:t>KEYBORD</a:t>
            </a:r>
            <a:r>
              <a:rPr lang="sr-Cyrl-RS" b="1" dirty="0" smtClean="0">
                <a:solidFill>
                  <a:srgbClr val="C00000"/>
                </a:solidFill>
              </a:rPr>
              <a:t> -</a:t>
            </a:r>
            <a:endParaRPr lang="sr-Latn-C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5513" y="1447800"/>
            <a:ext cx="8218487" cy="4572000"/>
          </a:xfrm>
        </p:spPr>
        <p:txBody>
          <a:bodyPr>
            <a:normAutofit/>
          </a:bodyPr>
          <a:lstStyle/>
          <a:p>
            <a:pPr marL="0" indent="1588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b="1" dirty="0" smtClean="0"/>
              <a:t>Тастатура </a:t>
            </a:r>
            <a:r>
              <a:rPr lang="sr-Cyrl-CS" dirty="0" smtClean="0"/>
              <a:t>је улазни уређај и помоћу ње уносимо текст, бројеве и задајемо команде рачунару. 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dirty="0" smtClean="0"/>
              <a:t>Постоје: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/>
              <a:t>стандардне тастатуре</a:t>
            </a:r>
            <a:endParaRPr lang="sr-Cyrl-C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/>
              <a:t>мултимедијалне тастатуре</a:t>
            </a:r>
            <a:endParaRPr lang="sr-Latn-CS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r-Latn-C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8410">
            <a:off x="4560888" y="3457575"/>
            <a:ext cx="3952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79190">
            <a:off x="1063625" y="3687763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ordinateur-4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24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7704" y="568325"/>
            <a:ext cx="7236296" cy="8794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b="1" dirty="0" smtClean="0">
                <a:solidFill>
                  <a:srgbClr val="C00000"/>
                </a:solidFill>
              </a:rPr>
              <a:t>ТАСТАТУРА или </a:t>
            </a:r>
            <a:r>
              <a:rPr lang="sr-Latn-CS" b="1" dirty="0" smtClean="0">
                <a:solidFill>
                  <a:srgbClr val="C00000"/>
                </a:solidFill>
              </a:rPr>
              <a:t>KEYBORD</a:t>
            </a:r>
            <a:endParaRPr lang="sr-Latn-C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5513" y="1447800"/>
            <a:ext cx="8218487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b="1" dirty="0" smtClean="0"/>
              <a:t>Свака тастатура има 5 група (врста) тастера:</a:t>
            </a:r>
            <a:endParaRPr lang="sr-Latn-CS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b="1" dirty="0" smtClean="0"/>
              <a:t>слова ( алфа-нумерички)</a:t>
            </a:r>
            <a:endParaRPr lang="sr-Latn-CS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b="1" dirty="0" smtClean="0"/>
              <a:t>бројеви (нумерички)</a:t>
            </a:r>
            <a:endParaRPr lang="sr-Latn-CS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b="1" dirty="0" smtClean="0"/>
              <a:t>функциски (</a:t>
            </a:r>
            <a:r>
              <a:rPr lang="sr-Latn-CS" b="1" dirty="0" smtClean="0"/>
              <a:t>F1, F2, ... F12)</a:t>
            </a:r>
            <a:endParaRPr lang="sr-Latn-CS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b="1" dirty="0" smtClean="0"/>
              <a:t>помоћни функциски (</a:t>
            </a:r>
            <a:r>
              <a:rPr lang="sr-Latn-CS" b="1" dirty="0" smtClean="0"/>
              <a:t>CTRL </a:t>
            </a:r>
            <a:r>
              <a:rPr lang="sr-Cyrl-CS" b="1" dirty="0" smtClean="0"/>
              <a:t>леви и десни) </a:t>
            </a:r>
            <a:endParaRPr lang="sr-Latn-CS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b="1" dirty="0" smtClean="0"/>
              <a:t>курсорски ( стрелице горе, доле, лево, десно)</a:t>
            </a:r>
            <a:endParaRPr lang="sr-Latn-CS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877"/>
          <a:stretch>
            <a:fillRect/>
          </a:stretch>
        </p:blipFill>
        <p:spPr>
          <a:xfrm>
            <a:off x="179388" y="2276475"/>
            <a:ext cx="8810625" cy="2828925"/>
          </a:xfrm>
          <a:noFill/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Freeform 4"/>
          <p:cNvSpPr/>
          <p:nvPr/>
        </p:nvSpPr>
        <p:spPr>
          <a:xfrm>
            <a:off x="177903" y="2829468"/>
            <a:ext cx="5883263" cy="2343423"/>
          </a:xfrm>
          <a:custGeom>
            <a:avLst/>
            <a:gdLst>
              <a:gd name="connsiteX0" fmla="*/ 5791823 w 5883263"/>
              <a:gd name="connsiteY0" fmla="*/ 122738 h 2343423"/>
              <a:gd name="connsiteX1" fmla="*/ 5778760 w 5883263"/>
              <a:gd name="connsiteY1" fmla="*/ 83549 h 2343423"/>
              <a:gd name="connsiteX2" fmla="*/ 5739571 w 5883263"/>
              <a:gd name="connsiteY2" fmla="*/ 70486 h 2343423"/>
              <a:gd name="connsiteX3" fmla="*/ 5687320 w 5883263"/>
              <a:gd name="connsiteY3" fmla="*/ 57423 h 2343423"/>
              <a:gd name="connsiteX4" fmla="*/ 5622006 w 5883263"/>
              <a:gd name="connsiteY4" fmla="*/ 44361 h 2343423"/>
              <a:gd name="connsiteX5" fmla="*/ 5465251 w 5883263"/>
              <a:gd name="connsiteY5" fmla="*/ 5172 h 2343423"/>
              <a:gd name="connsiteX6" fmla="*/ 2957183 w 5883263"/>
              <a:gd name="connsiteY6" fmla="*/ 18235 h 2343423"/>
              <a:gd name="connsiteX7" fmla="*/ 2735114 w 5883263"/>
              <a:gd name="connsiteY7" fmla="*/ 31298 h 2343423"/>
              <a:gd name="connsiteX8" fmla="*/ 2643674 w 5883263"/>
              <a:gd name="connsiteY8" fmla="*/ 44361 h 2343423"/>
              <a:gd name="connsiteX9" fmla="*/ 2526108 w 5883263"/>
              <a:gd name="connsiteY9" fmla="*/ 57423 h 2343423"/>
              <a:gd name="connsiteX10" fmla="*/ 2225663 w 5883263"/>
              <a:gd name="connsiteY10" fmla="*/ 83549 h 2343423"/>
              <a:gd name="connsiteX11" fmla="*/ 1585583 w 5883263"/>
              <a:gd name="connsiteY11" fmla="*/ 70486 h 2343423"/>
              <a:gd name="connsiteX12" fmla="*/ 1232886 w 5883263"/>
              <a:gd name="connsiteY12" fmla="*/ 44361 h 2343423"/>
              <a:gd name="connsiteX13" fmla="*/ 1010817 w 5883263"/>
              <a:gd name="connsiteY13" fmla="*/ 31298 h 2343423"/>
              <a:gd name="connsiteX14" fmla="*/ 684246 w 5883263"/>
              <a:gd name="connsiteY14" fmla="*/ 5172 h 2343423"/>
              <a:gd name="connsiteX15" fmla="*/ 318486 w 5883263"/>
              <a:gd name="connsiteY15" fmla="*/ 18235 h 2343423"/>
              <a:gd name="connsiteX16" fmla="*/ 240108 w 5883263"/>
              <a:gd name="connsiteY16" fmla="*/ 57423 h 2343423"/>
              <a:gd name="connsiteX17" fmla="*/ 161731 w 5883263"/>
              <a:gd name="connsiteY17" fmla="*/ 188052 h 2343423"/>
              <a:gd name="connsiteX18" fmla="*/ 122543 w 5883263"/>
              <a:gd name="connsiteY18" fmla="*/ 318681 h 2343423"/>
              <a:gd name="connsiteX19" fmla="*/ 96417 w 5883263"/>
              <a:gd name="connsiteY19" fmla="*/ 370932 h 2343423"/>
              <a:gd name="connsiteX20" fmla="*/ 83354 w 5883263"/>
              <a:gd name="connsiteY20" fmla="*/ 462372 h 2343423"/>
              <a:gd name="connsiteX21" fmla="*/ 57228 w 5883263"/>
              <a:gd name="connsiteY21" fmla="*/ 514623 h 2343423"/>
              <a:gd name="connsiteX22" fmla="*/ 44166 w 5883263"/>
              <a:gd name="connsiteY22" fmla="*/ 619126 h 2343423"/>
              <a:gd name="connsiteX23" fmla="*/ 31103 w 5883263"/>
              <a:gd name="connsiteY23" fmla="*/ 658315 h 2343423"/>
              <a:gd name="connsiteX24" fmla="*/ 44166 w 5883263"/>
              <a:gd name="connsiteY24" fmla="*/ 1298395 h 2343423"/>
              <a:gd name="connsiteX25" fmla="*/ 70291 w 5883263"/>
              <a:gd name="connsiteY25" fmla="*/ 1429023 h 2343423"/>
              <a:gd name="connsiteX26" fmla="*/ 109480 w 5883263"/>
              <a:gd name="connsiteY26" fmla="*/ 1638029 h 2343423"/>
              <a:gd name="connsiteX27" fmla="*/ 122543 w 5883263"/>
              <a:gd name="connsiteY27" fmla="*/ 1677218 h 2343423"/>
              <a:gd name="connsiteX28" fmla="*/ 213983 w 5883263"/>
              <a:gd name="connsiteY28" fmla="*/ 1807846 h 2343423"/>
              <a:gd name="connsiteX29" fmla="*/ 227046 w 5883263"/>
              <a:gd name="connsiteY29" fmla="*/ 1847035 h 2343423"/>
              <a:gd name="connsiteX30" fmla="*/ 292360 w 5883263"/>
              <a:gd name="connsiteY30" fmla="*/ 1977663 h 2343423"/>
              <a:gd name="connsiteX31" fmla="*/ 331548 w 5883263"/>
              <a:gd name="connsiteY31" fmla="*/ 1990726 h 2343423"/>
              <a:gd name="connsiteX32" fmla="*/ 370737 w 5883263"/>
              <a:gd name="connsiteY32" fmla="*/ 2069103 h 2343423"/>
              <a:gd name="connsiteX33" fmla="*/ 409926 w 5883263"/>
              <a:gd name="connsiteY33" fmla="*/ 2082166 h 2343423"/>
              <a:gd name="connsiteX34" fmla="*/ 462177 w 5883263"/>
              <a:gd name="connsiteY34" fmla="*/ 2095229 h 2343423"/>
              <a:gd name="connsiteX35" fmla="*/ 540554 w 5883263"/>
              <a:gd name="connsiteY35" fmla="*/ 2121355 h 2343423"/>
              <a:gd name="connsiteX36" fmla="*/ 684246 w 5883263"/>
              <a:gd name="connsiteY36" fmla="*/ 2147481 h 2343423"/>
              <a:gd name="connsiteX37" fmla="*/ 814874 w 5883263"/>
              <a:gd name="connsiteY37" fmla="*/ 2173606 h 2343423"/>
              <a:gd name="connsiteX38" fmla="*/ 997754 w 5883263"/>
              <a:gd name="connsiteY38" fmla="*/ 2225858 h 2343423"/>
              <a:gd name="connsiteX39" fmla="*/ 1154508 w 5883263"/>
              <a:gd name="connsiteY39" fmla="*/ 2238921 h 2343423"/>
              <a:gd name="connsiteX40" fmla="*/ 1259011 w 5883263"/>
              <a:gd name="connsiteY40" fmla="*/ 2251983 h 2343423"/>
              <a:gd name="connsiteX41" fmla="*/ 1494143 w 5883263"/>
              <a:gd name="connsiteY41" fmla="*/ 2265046 h 2343423"/>
              <a:gd name="connsiteX42" fmla="*/ 1742337 w 5883263"/>
              <a:gd name="connsiteY42" fmla="*/ 2291172 h 2343423"/>
              <a:gd name="connsiteX43" fmla="*/ 2147286 w 5883263"/>
              <a:gd name="connsiteY43" fmla="*/ 2317298 h 2343423"/>
              <a:gd name="connsiteX44" fmla="*/ 2408543 w 5883263"/>
              <a:gd name="connsiteY44" fmla="*/ 2343423 h 2343423"/>
              <a:gd name="connsiteX45" fmla="*/ 2983308 w 5883263"/>
              <a:gd name="connsiteY45" fmla="*/ 2330361 h 2343423"/>
              <a:gd name="connsiteX46" fmla="*/ 4093651 w 5883263"/>
              <a:gd name="connsiteY46" fmla="*/ 2317298 h 2343423"/>
              <a:gd name="connsiteX47" fmla="*/ 4172028 w 5883263"/>
              <a:gd name="connsiteY47" fmla="*/ 2304235 h 2343423"/>
              <a:gd name="connsiteX48" fmla="*/ 4472474 w 5883263"/>
              <a:gd name="connsiteY48" fmla="*/ 2278109 h 2343423"/>
              <a:gd name="connsiteX49" fmla="*/ 4590040 w 5883263"/>
              <a:gd name="connsiteY49" fmla="*/ 2265046 h 2343423"/>
              <a:gd name="connsiteX50" fmla="*/ 4694543 w 5883263"/>
              <a:gd name="connsiteY50" fmla="*/ 2251983 h 2343423"/>
              <a:gd name="connsiteX51" fmla="*/ 5034177 w 5883263"/>
              <a:gd name="connsiteY51" fmla="*/ 2225858 h 2343423"/>
              <a:gd name="connsiteX52" fmla="*/ 5099491 w 5883263"/>
              <a:gd name="connsiteY52" fmla="*/ 2212795 h 2343423"/>
              <a:gd name="connsiteX53" fmla="*/ 5217057 w 5883263"/>
              <a:gd name="connsiteY53" fmla="*/ 2199732 h 2343423"/>
              <a:gd name="connsiteX54" fmla="*/ 5295434 w 5883263"/>
              <a:gd name="connsiteY54" fmla="*/ 2173606 h 2343423"/>
              <a:gd name="connsiteX55" fmla="*/ 5413000 w 5883263"/>
              <a:gd name="connsiteY55" fmla="*/ 2134418 h 2343423"/>
              <a:gd name="connsiteX56" fmla="*/ 5452188 w 5883263"/>
              <a:gd name="connsiteY56" fmla="*/ 2121355 h 2343423"/>
              <a:gd name="connsiteX57" fmla="*/ 5491377 w 5883263"/>
              <a:gd name="connsiteY57" fmla="*/ 2108292 h 2343423"/>
              <a:gd name="connsiteX58" fmla="*/ 5530566 w 5883263"/>
              <a:gd name="connsiteY58" fmla="*/ 2082166 h 2343423"/>
              <a:gd name="connsiteX59" fmla="*/ 5582817 w 5883263"/>
              <a:gd name="connsiteY59" fmla="*/ 2069103 h 2343423"/>
              <a:gd name="connsiteX60" fmla="*/ 5622006 w 5883263"/>
              <a:gd name="connsiteY60" fmla="*/ 2056041 h 2343423"/>
              <a:gd name="connsiteX61" fmla="*/ 5661194 w 5883263"/>
              <a:gd name="connsiteY61" fmla="*/ 2029915 h 2343423"/>
              <a:gd name="connsiteX62" fmla="*/ 5713446 w 5883263"/>
              <a:gd name="connsiteY62" fmla="*/ 1938475 h 2343423"/>
              <a:gd name="connsiteX63" fmla="*/ 5726508 w 5883263"/>
              <a:gd name="connsiteY63" fmla="*/ 1899286 h 2343423"/>
              <a:gd name="connsiteX64" fmla="*/ 5778760 w 5883263"/>
              <a:gd name="connsiteY64" fmla="*/ 1820909 h 2343423"/>
              <a:gd name="connsiteX65" fmla="*/ 5791823 w 5883263"/>
              <a:gd name="connsiteY65" fmla="*/ 1781721 h 2343423"/>
              <a:gd name="connsiteX66" fmla="*/ 5817948 w 5883263"/>
              <a:gd name="connsiteY66" fmla="*/ 1664155 h 2343423"/>
              <a:gd name="connsiteX67" fmla="*/ 5831011 w 5883263"/>
              <a:gd name="connsiteY67" fmla="*/ 1572715 h 2343423"/>
              <a:gd name="connsiteX68" fmla="*/ 5844074 w 5883263"/>
              <a:gd name="connsiteY68" fmla="*/ 1494338 h 2343423"/>
              <a:gd name="connsiteX69" fmla="*/ 5857137 w 5883263"/>
              <a:gd name="connsiteY69" fmla="*/ 1337583 h 2343423"/>
              <a:gd name="connsiteX70" fmla="*/ 5870200 w 5883263"/>
              <a:gd name="connsiteY70" fmla="*/ 1246143 h 2343423"/>
              <a:gd name="connsiteX71" fmla="*/ 5883263 w 5883263"/>
              <a:gd name="connsiteY71" fmla="*/ 619126 h 2343423"/>
              <a:gd name="connsiteX72" fmla="*/ 5870200 w 5883263"/>
              <a:gd name="connsiteY72" fmla="*/ 318681 h 2343423"/>
              <a:gd name="connsiteX73" fmla="*/ 5857137 w 5883263"/>
              <a:gd name="connsiteY73" fmla="*/ 279492 h 2343423"/>
              <a:gd name="connsiteX74" fmla="*/ 5804886 w 5883263"/>
              <a:gd name="connsiteY74" fmla="*/ 201115 h 2343423"/>
              <a:gd name="connsiteX75" fmla="*/ 5765697 w 5883263"/>
              <a:gd name="connsiteY75" fmla="*/ 174989 h 2343423"/>
              <a:gd name="connsiteX76" fmla="*/ 5726508 w 5883263"/>
              <a:gd name="connsiteY76" fmla="*/ 96612 h 2343423"/>
              <a:gd name="connsiteX77" fmla="*/ 5687320 w 5883263"/>
              <a:gd name="connsiteY77" fmla="*/ 70486 h 2343423"/>
              <a:gd name="connsiteX78" fmla="*/ 5674257 w 5883263"/>
              <a:gd name="connsiteY78" fmla="*/ 70486 h 234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883263" h="2343423">
                <a:moveTo>
                  <a:pt x="5791823" y="122738"/>
                </a:moveTo>
                <a:cubicBezTo>
                  <a:pt x="5787469" y="109675"/>
                  <a:pt x="5788497" y="93286"/>
                  <a:pt x="5778760" y="83549"/>
                </a:cubicBezTo>
                <a:cubicBezTo>
                  <a:pt x="5769023" y="73812"/>
                  <a:pt x="5752811" y="74269"/>
                  <a:pt x="5739571" y="70486"/>
                </a:cubicBezTo>
                <a:cubicBezTo>
                  <a:pt x="5722309" y="65554"/>
                  <a:pt x="5704846" y="61317"/>
                  <a:pt x="5687320" y="57423"/>
                </a:cubicBezTo>
                <a:cubicBezTo>
                  <a:pt x="5665646" y="52607"/>
                  <a:pt x="5643426" y="50203"/>
                  <a:pt x="5622006" y="44361"/>
                </a:cubicBezTo>
                <a:cubicBezTo>
                  <a:pt x="5459347" y="0"/>
                  <a:pt x="5627685" y="32245"/>
                  <a:pt x="5465251" y="5172"/>
                </a:cubicBezTo>
                <a:lnTo>
                  <a:pt x="2957183" y="18235"/>
                </a:lnTo>
                <a:cubicBezTo>
                  <a:pt x="2883035" y="18945"/>
                  <a:pt x="2809009" y="25140"/>
                  <a:pt x="2735114" y="31298"/>
                </a:cubicBezTo>
                <a:cubicBezTo>
                  <a:pt x="2704431" y="33855"/>
                  <a:pt x="2674226" y="40542"/>
                  <a:pt x="2643674" y="44361"/>
                </a:cubicBezTo>
                <a:cubicBezTo>
                  <a:pt x="2604549" y="49252"/>
                  <a:pt x="2565402" y="54149"/>
                  <a:pt x="2526108" y="57423"/>
                </a:cubicBezTo>
                <a:cubicBezTo>
                  <a:pt x="2202775" y="84367"/>
                  <a:pt x="2444653" y="56175"/>
                  <a:pt x="2225663" y="83549"/>
                </a:cubicBezTo>
                <a:lnTo>
                  <a:pt x="1585583" y="70486"/>
                </a:lnTo>
                <a:cubicBezTo>
                  <a:pt x="855181" y="49315"/>
                  <a:pt x="1565446" y="72074"/>
                  <a:pt x="1232886" y="44361"/>
                </a:cubicBezTo>
                <a:cubicBezTo>
                  <a:pt x="1158991" y="38203"/>
                  <a:pt x="1084840" y="35652"/>
                  <a:pt x="1010817" y="31298"/>
                </a:cubicBezTo>
                <a:cubicBezTo>
                  <a:pt x="890019" y="16198"/>
                  <a:pt x="820364" y="5172"/>
                  <a:pt x="684246" y="5172"/>
                </a:cubicBezTo>
                <a:cubicBezTo>
                  <a:pt x="562248" y="5172"/>
                  <a:pt x="440406" y="13881"/>
                  <a:pt x="318486" y="18235"/>
                </a:cubicBezTo>
                <a:cubicBezTo>
                  <a:pt x="297135" y="25352"/>
                  <a:pt x="253435" y="36100"/>
                  <a:pt x="240108" y="57423"/>
                </a:cubicBezTo>
                <a:cubicBezTo>
                  <a:pt x="127059" y="238302"/>
                  <a:pt x="304236" y="45550"/>
                  <a:pt x="161731" y="188052"/>
                </a:cubicBezTo>
                <a:cubicBezTo>
                  <a:pt x="152357" y="225549"/>
                  <a:pt x="138441" y="286885"/>
                  <a:pt x="122543" y="318681"/>
                </a:cubicBezTo>
                <a:lnTo>
                  <a:pt x="96417" y="370932"/>
                </a:lnTo>
                <a:cubicBezTo>
                  <a:pt x="92063" y="401412"/>
                  <a:pt x="91455" y="432667"/>
                  <a:pt x="83354" y="462372"/>
                </a:cubicBezTo>
                <a:cubicBezTo>
                  <a:pt x="78230" y="481159"/>
                  <a:pt x="61951" y="495732"/>
                  <a:pt x="57228" y="514623"/>
                </a:cubicBezTo>
                <a:cubicBezTo>
                  <a:pt x="48714" y="548680"/>
                  <a:pt x="50446" y="584587"/>
                  <a:pt x="44166" y="619126"/>
                </a:cubicBezTo>
                <a:cubicBezTo>
                  <a:pt x="41703" y="632674"/>
                  <a:pt x="35457" y="645252"/>
                  <a:pt x="31103" y="658315"/>
                </a:cubicBezTo>
                <a:cubicBezTo>
                  <a:pt x="0" y="938240"/>
                  <a:pt x="10683" y="784988"/>
                  <a:pt x="44166" y="1298395"/>
                </a:cubicBezTo>
                <a:cubicBezTo>
                  <a:pt x="49067" y="1373550"/>
                  <a:pt x="58336" y="1365264"/>
                  <a:pt x="70291" y="1429023"/>
                </a:cubicBezTo>
                <a:cubicBezTo>
                  <a:pt x="89093" y="1529299"/>
                  <a:pt x="87052" y="1559530"/>
                  <a:pt x="109480" y="1638029"/>
                </a:cubicBezTo>
                <a:cubicBezTo>
                  <a:pt x="113263" y="1651269"/>
                  <a:pt x="115856" y="1665181"/>
                  <a:pt x="122543" y="1677218"/>
                </a:cubicBezTo>
                <a:cubicBezTo>
                  <a:pt x="145520" y="1718577"/>
                  <a:pt x="184626" y="1768704"/>
                  <a:pt x="213983" y="1807846"/>
                </a:cubicBezTo>
                <a:cubicBezTo>
                  <a:pt x="218337" y="1820909"/>
                  <a:pt x="223263" y="1833795"/>
                  <a:pt x="227046" y="1847035"/>
                </a:cubicBezTo>
                <a:cubicBezTo>
                  <a:pt x="237885" y="1884971"/>
                  <a:pt x="247357" y="1962661"/>
                  <a:pt x="292360" y="1977663"/>
                </a:cubicBezTo>
                <a:lnTo>
                  <a:pt x="331548" y="1990726"/>
                </a:lnTo>
                <a:cubicBezTo>
                  <a:pt x="340153" y="2016542"/>
                  <a:pt x="347716" y="2050686"/>
                  <a:pt x="370737" y="2069103"/>
                </a:cubicBezTo>
                <a:cubicBezTo>
                  <a:pt x="381489" y="2077705"/>
                  <a:pt x="396686" y="2078383"/>
                  <a:pt x="409926" y="2082166"/>
                </a:cubicBezTo>
                <a:cubicBezTo>
                  <a:pt x="427188" y="2087098"/>
                  <a:pt x="444981" y="2090070"/>
                  <a:pt x="462177" y="2095229"/>
                </a:cubicBezTo>
                <a:cubicBezTo>
                  <a:pt x="488554" y="2103142"/>
                  <a:pt x="513837" y="2114676"/>
                  <a:pt x="540554" y="2121355"/>
                </a:cubicBezTo>
                <a:cubicBezTo>
                  <a:pt x="651784" y="2149163"/>
                  <a:pt x="525114" y="2119399"/>
                  <a:pt x="684246" y="2147481"/>
                </a:cubicBezTo>
                <a:cubicBezTo>
                  <a:pt x="727975" y="2155198"/>
                  <a:pt x="773645" y="2157114"/>
                  <a:pt x="814874" y="2173606"/>
                </a:cubicBezTo>
                <a:cubicBezTo>
                  <a:pt x="892141" y="2204513"/>
                  <a:pt x="900648" y="2211986"/>
                  <a:pt x="997754" y="2225858"/>
                </a:cubicBezTo>
                <a:cubicBezTo>
                  <a:pt x="1049659" y="2233273"/>
                  <a:pt x="1102336" y="2233704"/>
                  <a:pt x="1154508" y="2238921"/>
                </a:cubicBezTo>
                <a:cubicBezTo>
                  <a:pt x="1189439" y="2242414"/>
                  <a:pt x="1224009" y="2249291"/>
                  <a:pt x="1259011" y="2251983"/>
                </a:cubicBezTo>
                <a:cubicBezTo>
                  <a:pt x="1337278" y="2258003"/>
                  <a:pt x="1415766" y="2260692"/>
                  <a:pt x="1494143" y="2265046"/>
                </a:cubicBezTo>
                <a:lnTo>
                  <a:pt x="1742337" y="2291172"/>
                </a:lnTo>
                <a:cubicBezTo>
                  <a:pt x="1960466" y="2307330"/>
                  <a:pt x="1943975" y="2299359"/>
                  <a:pt x="2147286" y="2317298"/>
                </a:cubicBezTo>
                <a:cubicBezTo>
                  <a:pt x="2234467" y="2324990"/>
                  <a:pt x="2408543" y="2343423"/>
                  <a:pt x="2408543" y="2343423"/>
                </a:cubicBezTo>
                <a:lnTo>
                  <a:pt x="2983308" y="2330361"/>
                </a:lnTo>
                <a:lnTo>
                  <a:pt x="4093651" y="2317298"/>
                </a:lnTo>
                <a:cubicBezTo>
                  <a:pt x="4120131" y="2316716"/>
                  <a:pt x="4145683" y="2306960"/>
                  <a:pt x="4172028" y="2304235"/>
                </a:cubicBezTo>
                <a:cubicBezTo>
                  <a:pt x="4272021" y="2293891"/>
                  <a:pt x="4372562" y="2289210"/>
                  <a:pt x="4472474" y="2278109"/>
                </a:cubicBezTo>
                <a:lnTo>
                  <a:pt x="4590040" y="2265046"/>
                </a:lnTo>
                <a:cubicBezTo>
                  <a:pt x="4624905" y="2260944"/>
                  <a:pt x="4659573" y="2255069"/>
                  <a:pt x="4694543" y="2251983"/>
                </a:cubicBezTo>
                <a:cubicBezTo>
                  <a:pt x="4807649" y="2242003"/>
                  <a:pt x="5034177" y="2225858"/>
                  <a:pt x="5034177" y="2225858"/>
                </a:cubicBezTo>
                <a:cubicBezTo>
                  <a:pt x="5055948" y="2221504"/>
                  <a:pt x="5077512" y="2215935"/>
                  <a:pt x="5099491" y="2212795"/>
                </a:cubicBezTo>
                <a:cubicBezTo>
                  <a:pt x="5138525" y="2207219"/>
                  <a:pt x="5178393" y="2207465"/>
                  <a:pt x="5217057" y="2199732"/>
                </a:cubicBezTo>
                <a:cubicBezTo>
                  <a:pt x="5244061" y="2194331"/>
                  <a:pt x="5269308" y="2182315"/>
                  <a:pt x="5295434" y="2173606"/>
                </a:cubicBezTo>
                <a:lnTo>
                  <a:pt x="5413000" y="2134418"/>
                </a:lnTo>
                <a:lnTo>
                  <a:pt x="5452188" y="2121355"/>
                </a:lnTo>
                <a:cubicBezTo>
                  <a:pt x="5465251" y="2117001"/>
                  <a:pt x="5479920" y="2115930"/>
                  <a:pt x="5491377" y="2108292"/>
                </a:cubicBezTo>
                <a:cubicBezTo>
                  <a:pt x="5504440" y="2099583"/>
                  <a:pt x="5516136" y="2088351"/>
                  <a:pt x="5530566" y="2082166"/>
                </a:cubicBezTo>
                <a:cubicBezTo>
                  <a:pt x="5547067" y="2075094"/>
                  <a:pt x="5565555" y="2074035"/>
                  <a:pt x="5582817" y="2069103"/>
                </a:cubicBezTo>
                <a:cubicBezTo>
                  <a:pt x="5596057" y="2065320"/>
                  <a:pt x="5608943" y="2060395"/>
                  <a:pt x="5622006" y="2056041"/>
                </a:cubicBezTo>
                <a:cubicBezTo>
                  <a:pt x="5635069" y="2047332"/>
                  <a:pt x="5650093" y="2041016"/>
                  <a:pt x="5661194" y="2029915"/>
                </a:cubicBezTo>
                <a:cubicBezTo>
                  <a:pt x="5677592" y="2013517"/>
                  <a:pt x="5705762" y="1956404"/>
                  <a:pt x="5713446" y="1938475"/>
                </a:cubicBezTo>
                <a:cubicBezTo>
                  <a:pt x="5718870" y="1925819"/>
                  <a:pt x="5719821" y="1911323"/>
                  <a:pt x="5726508" y="1899286"/>
                </a:cubicBezTo>
                <a:cubicBezTo>
                  <a:pt x="5741757" y="1871838"/>
                  <a:pt x="5768830" y="1850697"/>
                  <a:pt x="5778760" y="1820909"/>
                </a:cubicBezTo>
                <a:cubicBezTo>
                  <a:pt x="5783114" y="1807846"/>
                  <a:pt x="5788040" y="1794960"/>
                  <a:pt x="5791823" y="1781721"/>
                </a:cubicBezTo>
                <a:cubicBezTo>
                  <a:pt x="5801219" y="1748836"/>
                  <a:pt x="5812560" y="1696486"/>
                  <a:pt x="5817948" y="1664155"/>
                </a:cubicBezTo>
                <a:cubicBezTo>
                  <a:pt x="5823010" y="1633784"/>
                  <a:pt x="5826329" y="1603146"/>
                  <a:pt x="5831011" y="1572715"/>
                </a:cubicBezTo>
                <a:cubicBezTo>
                  <a:pt x="5835038" y="1546537"/>
                  <a:pt x="5839720" y="1520464"/>
                  <a:pt x="5844074" y="1494338"/>
                </a:cubicBezTo>
                <a:cubicBezTo>
                  <a:pt x="5848428" y="1442086"/>
                  <a:pt x="5851648" y="1389728"/>
                  <a:pt x="5857137" y="1337583"/>
                </a:cubicBezTo>
                <a:cubicBezTo>
                  <a:pt x="5860360" y="1306963"/>
                  <a:pt x="5869081" y="1276912"/>
                  <a:pt x="5870200" y="1246143"/>
                </a:cubicBezTo>
                <a:cubicBezTo>
                  <a:pt x="5877797" y="1037230"/>
                  <a:pt x="5878909" y="828132"/>
                  <a:pt x="5883263" y="619126"/>
                </a:cubicBezTo>
                <a:cubicBezTo>
                  <a:pt x="5878909" y="518978"/>
                  <a:pt x="5877888" y="418629"/>
                  <a:pt x="5870200" y="318681"/>
                </a:cubicBezTo>
                <a:cubicBezTo>
                  <a:pt x="5869144" y="304952"/>
                  <a:pt x="5863824" y="291529"/>
                  <a:pt x="5857137" y="279492"/>
                </a:cubicBezTo>
                <a:cubicBezTo>
                  <a:pt x="5841888" y="252044"/>
                  <a:pt x="5831012" y="218532"/>
                  <a:pt x="5804886" y="201115"/>
                </a:cubicBezTo>
                <a:lnTo>
                  <a:pt x="5765697" y="174989"/>
                </a:lnTo>
                <a:cubicBezTo>
                  <a:pt x="5755072" y="143116"/>
                  <a:pt x="5751831" y="121935"/>
                  <a:pt x="5726508" y="96612"/>
                </a:cubicBezTo>
                <a:cubicBezTo>
                  <a:pt x="5715407" y="85511"/>
                  <a:pt x="5701362" y="77507"/>
                  <a:pt x="5687320" y="70486"/>
                </a:cubicBezTo>
                <a:cubicBezTo>
                  <a:pt x="5683425" y="68539"/>
                  <a:pt x="5678611" y="70486"/>
                  <a:pt x="5674257" y="7048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6" name="Rectangle 5"/>
          <p:cNvSpPr/>
          <p:nvPr/>
        </p:nvSpPr>
        <p:spPr>
          <a:xfrm>
            <a:off x="323850" y="5805488"/>
            <a:ext cx="2592388" cy="79216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Cyrl-CS" b="1" cap="all" dirty="0"/>
              <a:t>слова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b="1" cap="all" dirty="0"/>
              <a:t>( алфа-нумерички)</a:t>
            </a:r>
            <a:endParaRPr lang="sr-Latn-CS" cap="all" dirty="0"/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rot="5400000" flipH="1" flipV="1">
            <a:off x="1367644" y="5337212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88125" y="765175"/>
            <a:ext cx="2305050" cy="7921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b="1" dirty="0"/>
              <a:t>2</a:t>
            </a:r>
            <a:r>
              <a:rPr lang="sr-Cyrl-CS" b="1" cap="all" dirty="0"/>
              <a:t>. бројеви (нумерички)</a:t>
            </a:r>
            <a:endParaRPr lang="sr-Latn-CS" cap="all" dirty="0"/>
          </a:p>
        </p:txBody>
      </p:sp>
      <p:sp>
        <p:nvSpPr>
          <p:cNvPr id="18" name="Rectangle 17"/>
          <p:cNvSpPr/>
          <p:nvPr/>
        </p:nvSpPr>
        <p:spPr>
          <a:xfrm>
            <a:off x="539750" y="260350"/>
            <a:ext cx="3168650" cy="4318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b="1" dirty="0"/>
              <a:t>3. функциски (</a:t>
            </a:r>
            <a:r>
              <a:rPr lang="sr-Latn-CS" b="1" dirty="0"/>
              <a:t>F1, F2, ... F12)</a:t>
            </a:r>
            <a:endParaRPr lang="sr-Latn-CS" dirty="0"/>
          </a:p>
        </p:txBody>
      </p:sp>
      <p:sp>
        <p:nvSpPr>
          <p:cNvPr id="19" name="Rectangle 18"/>
          <p:cNvSpPr/>
          <p:nvPr/>
        </p:nvSpPr>
        <p:spPr>
          <a:xfrm>
            <a:off x="3348038" y="908050"/>
            <a:ext cx="3095625" cy="10080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b="1" cap="all" dirty="0"/>
              <a:t>4.помоћни функциски (алт и </a:t>
            </a:r>
            <a:r>
              <a:rPr lang="sr-Latn-CS" b="1" cap="all" dirty="0"/>
              <a:t>CTRL </a:t>
            </a:r>
            <a:r>
              <a:rPr lang="sr-Cyrl-CS" b="1" cap="all" dirty="0"/>
              <a:t>леви и десни) </a:t>
            </a:r>
            <a:endParaRPr lang="sr-Latn-CS" cap="all" dirty="0"/>
          </a:p>
        </p:txBody>
      </p:sp>
      <p:sp>
        <p:nvSpPr>
          <p:cNvPr id="20" name="Freeform 19"/>
          <p:cNvSpPr/>
          <p:nvPr/>
        </p:nvSpPr>
        <p:spPr>
          <a:xfrm>
            <a:off x="7173117" y="2808514"/>
            <a:ext cx="1791371" cy="2377440"/>
          </a:xfrm>
          <a:custGeom>
            <a:avLst/>
            <a:gdLst>
              <a:gd name="connsiteX0" fmla="*/ 1683500 w 2009843"/>
              <a:gd name="connsiteY0" fmla="*/ 39189 h 2377440"/>
              <a:gd name="connsiteX1" fmla="*/ 1474494 w 2009843"/>
              <a:gd name="connsiteY1" fmla="*/ 13063 h 2377440"/>
              <a:gd name="connsiteX2" fmla="*/ 1265489 w 2009843"/>
              <a:gd name="connsiteY2" fmla="*/ 0 h 2377440"/>
              <a:gd name="connsiteX3" fmla="*/ 246586 w 2009843"/>
              <a:gd name="connsiteY3" fmla="*/ 13063 h 2377440"/>
              <a:gd name="connsiteX4" fmla="*/ 168209 w 2009843"/>
              <a:gd name="connsiteY4" fmla="*/ 78377 h 2377440"/>
              <a:gd name="connsiteX5" fmla="*/ 115957 w 2009843"/>
              <a:gd name="connsiteY5" fmla="*/ 156755 h 2377440"/>
              <a:gd name="connsiteX6" fmla="*/ 89832 w 2009843"/>
              <a:gd name="connsiteY6" fmla="*/ 195943 h 2377440"/>
              <a:gd name="connsiteX7" fmla="*/ 63706 w 2009843"/>
              <a:gd name="connsiteY7" fmla="*/ 274320 h 2377440"/>
              <a:gd name="connsiteX8" fmla="*/ 50643 w 2009843"/>
              <a:gd name="connsiteY8" fmla="*/ 313509 h 2377440"/>
              <a:gd name="connsiteX9" fmla="*/ 37580 w 2009843"/>
              <a:gd name="connsiteY9" fmla="*/ 352697 h 2377440"/>
              <a:gd name="connsiteX10" fmla="*/ 24517 w 2009843"/>
              <a:gd name="connsiteY10" fmla="*/ 431075 h 2377440"/>
              <a:gd name="connsiteX11" fmla="*/ 50643 w 2009843"/>
              <a:gd name="connsiteY11" fmla="*/ 966652 h 2377440"/>
              <a:gd name="connsiteX12" fmla="*/ 63706 w 2009843"/>
              <a:gd name="connsiteY12" fmla="*/ 1110343 h 2377440"/>
              <a:gd name="connsiteX13" fmla="*/ 76769 w 2009843"/>
              <a:gd name="connsiteY13" fmla="*/ 1711235 h 2377440"/>
              <a:gd name="connsiteX14" fmla="*/ 89832 w 2009843"/>
              <a:gd name="connsiteY14" fmla="*/ 1802675 h 2377440"/>
              <a:gd name="connsiteX15" fmla="*/ 115957 w 2009843"/>
              <a:gd name="connsiteY15" fmla="*/ 1972492 h 2377440"/>
              <a:gd name="connsiteX16" fmla="*/ 142083 w 2009843"/>
              <a:gd name="connsiteY16" fmla="*/ 2050869 h 2377440"/>
              <a:gd name="connsiteX17" fmla="*/ 194334 w 2009843"/>
              <a:gd name="connsiteY17" fmla="*/ 2129246 h 2377440"/>
              <a:gd name="connsiteX18" fmla="*/ 285774 w 2009843"/>
              <a:gd name="connsiteY18" fmla="*/ 2181497 h 2377440"/>
              <a:gd name="connsiteX19" fmla="*/ 324963 w 2009843"/>
              <a:gd name="connsiteY19" fmla="*/ 2194560 h 2377440"/>
              <a:gd name="connsiteX20" fmla="*/ 403340 w 2009843"/>
              <a:gd name="connsiteY20" fmla="*/ 2259875 h 2377440"/>
              <a:gd name="connsiteX21" fmla="*/ 533969 w 2009843"/>
              <a:gd name="connsiteY21" fmla="*/ 2286000 h 2377440"/>
              <a:gd name="connsiteX22" fmla="*/ 573157 w 2009843"/>
              <a:gd name="connsiteY22" fmla="*/ 2299063 h 2377440"/>
              <a:gd name="connsiteX23" fmla="*/ 612346 w 2009843"/>
              <a:gd name="connsiteY23" fmla="*/ 2325189 h 2377440"/>
              <a:gd name="connsiteX24" fmla="*/ 716849 w 2009843"/>
              <a:gd name="connsiteY24" fmla="*/ 2338252 h 2377440"/>
              <a:gd name="connsiteX25" fmla="*/ 978106 w 2009843"/>
              <a:gd name="connsiteY25" fmla="*/ 2364377 h 2377440"/>
              <a:gd name="connsiteX26" fmla="*/ 1043420 w 2009843"/>
              <a:gd name="connsiteY26" fmla="*/ 2377440 h 2377440"/>
              <a:gd name="connsiteX27" fmla="*/ 1252426 w 2009843"/>
              <a:gd name="connsiteY27" fmla="*/ 2364377 h 2377440"/>
              <a:gd name="connsiteX28" fmla="*/ 1369992 w 2009843"/>
              <a:gd name="connsiteY28" fmla="*/ 2312126 h 2377440"/>
              <a:gd name="connsiteX29" fmla="*/ 1435306 w 2009843"/>
              <a:gd name="connsiteY29" fmla="*/ 2299063 h 2377440"/>
              <a:gd name="connsiteX30" fmla="*/ 1474494 w 2009843"/>
              <a:gd name="connsiteY30" fmla="*/ 2286000 h 2377440"/>
              <a:gd name="connsiteX31" fmla="*/ 1526746 w 2009843"/>
              <a:gd name="connsiteY31" fmla="*/ 2272937 h 2377440"/>
              <a:gd name="connsiteX32" fmla="*/ 1592060 w 2009843"/>
              <a:gd name="connsiteY32" fmla="*/ 2207623 h 2377440"/>
              <a:gd name="connsiteX33" fmla="*/ 1631249 w 2009843"/>
              <a:gd name="connsiteY33" fmla="*/ 2181497 h 2377440"/>
              <a:gd name="connsiteX34" fmla="*/ 1735752 w 2009843"/>
              <a:gd name="connsiteY34" fmla="*/ 2024743 h 2377440"/>
              <a:gd name="connsiteX35" fmla="*/ 1774940 w 2009843"/>
              <a:gd name="connsiteY35" fmla="*/ 1985555 h 2377440"/>
              <a:gd name="connsiteX36" fmla="*/ 1814129 w 2009843"/>
              <a:gd name="connsiteY36" fmla="*/ 1946366 h 2377440"/>
              <a:gd name="connsiteX37" fmla="*/ 1840254 w 2009843"/>
              <a:gd name="connsiteY37" fmla="*/ 1894115 h 2377440"/>
              <a:gd name="connsiteX38" fmla="*/ 1866380 w 2009843"/>
              <a:gd name="connsiteY38" fmla="*/ 1802675 h 2377440"/>
              <a:gd name="connsiteX39" fmla="*/ 1879443 w 2009843"/>
              <a:gd name="connsiteY39" fmla="*/ 1763486 h 2377440"/>
              <a:gd name="connsiteX40" fmla="*/ 1905569 w 2009843"/>
              <a:gd name="connsiteY40" fmla="*/ 1528355 h 2377440"/>
              <a:gd name="connsiteX41" fmla="*/ 1918632 w 2009843"/>
              <a:gd name="connsiteY41" fmla="*/ 1293223 h 2377440"/>
              <a:gd name="connsiteX42" fmla="*/ 1944757 w 2009843"/>
              <a:gd name="connsiteY42" fmla="*/ 1162595 h 2377440"/>
              <a:gd name="connsiteX43" fmla="*/ 1970883 w 2009843"/>
              <a:gd name="connsiteY43" fmla="*/ 1058092 h 2377440"/>
              <a:gd name="connsiteX44" fmla="*/ 1997009 w 2009843"/>
              <a:gd name="connsiteY44" fmla="*/ 901337 h 2377440"/>
              <a:gd name="connsiteX45" fmla="*/ 1970883 w 2009843"/>
              <a:gd name="connsiteY45" fmla="*/ 418012 h 2377440"/>
              <a:gd name="connsiteX46" fmla="*/ 1957820 w 2009843"/>
              <a:gd name="connsiteY46" fmla="*/ 378823 h 2377440"/>
              <a:gd name="connsiteX47" fmla="*/ 1944757 w 2009843"/>
              <a:gd name="connsiteY47" fmla="*/ 287383 h 2377440"/>
              <a:gd name="connsiteX48" fmla="*/ 1905569 w 2009843"/>
              <a:gd name="connsiteY48" fmla="*/ 169817 h 2377440"/>
              <a:gd name="connsiteX49" fmla="*/ 1892506 w 2009843"/>
              <a:gd name="connsiteY49" fmla="*/ 130629 h 2377440"/>
              <a:gd name="connsiteX50" fmla="*/ 1853317 w 2009843"/>
              <a:gd name="connsiteY50" fmla="*/ 104503 h 2377440"/>
              <a:gd name="connsiteX51" fmla="*/ 1774940 w 2009843"/>
              <a:gd name="connsiteY51" fmla="*/ 78377 h 2377440"/>
              <a:gd name="connsiteX52" fmla="*/ 1735752 w 2009843"/>
              <a:gd name="connsiteY52" fmla="*/ 65315 h 2377440"/>
              <a:gd name="connsiteX53" fmla="*/ 1683500 w 2009843"/>
              <a:gd name="connsiteY53" fmla="*/ 39189 h 2377440"/>
              <a:gd name="connsiteX54" fmla="*/ 1644312 w 2009843"/>
              <a:gd name="connsiteY54" fmla="*/ 13063 h 2377440"/>
              <a:gd name="connsiteX55" fmla="*/ 1565934 w 2009843"/>
              <a:gd name="connsiteY55" fmla="*/ 13063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009843" h="2377440">
                <a:moveTo>
                  <a:pt x="1683500" y="39189"/>
                </a:moveTo>
                <a:cubicBezTo>
                  <a:pt x="1591792" y="8619"/>
                  <a:pt x="1652516" y="25341"/>
                  <a:pt x="1474494" y="13063"/>
                </a:cubicBezTo>
                <a:lnTo>
                  <a:pt x="1265489" y="0"/>
                </a:lnTo>
                <a:cubicBezTo>
                  <a:pt x="925855" y="4354"/>
                  <a:pt x="586016" y="491"/>
                  <a:pt x="246586" y="13063"/>
                </a:cubicBezTo>
                <a:cubicBezTo>
                  <a:pt x="229317" y="13703"/>
                  <a:pt x="174620" y="70134"/>
                  <a:pt x="168209" y="78377"/>
                </a:cubicBezTo>
                <a:cubicBezTo>
                  <a:pt x="148932" y="103162"/>
                  <a:pt x="133374" y="130629"/>
                  <a:pt x="115957" y="156755"/>
                </a:cubicBezTo>
                <a:cubicBezTo>
                  <a:pt x="107249" y="169818"/>
                  <a:pt x="94797" y="181049"/>
                  <a:pt x="89832" y="195943"/>
                </a:cubicBezTo>
                <a:lnTo>
                  <a:pt x="63706" y="274320"/>
                </a:lnTo>
                <a:lnTo>
                  <a:pt x="50643" y="313509"/>
                </a:lnTo>
                <a:lnTo>
                  <a:pt x="37580" y="352697"/>
                </a:lnTo>
                <a:cubicBezTo>
                  <a:pt x="33226" y="378823"/>
                  <a:pt x="24517" y="404589"/>
                  <a:pt x="24517" y="431075"/>
                </a:cubicBezTo>
                <a:cubicBezTo>
                  <a:pt x="24517" y="878155"/>
                  <a:pt x="0" y="764082"/>
                  <a:pt x="50643" y="966652"/>
                </a:cubicBezTo>
                <a:cubicBezTo>
                  <a:pt x="54997" y="1014549"/>
                  <a:pt x="62019" y="1062278"/>
                  <a:pt x="63706" y="1110343"/>
                </a:cubicBezTo>
                <a:cubicBezTo>
                  <a:pt x="70731" y="1310564"/>
                  <a:pt x="69214" y="1511033"/>
                  <a:pt x="76769" y="1711235"/>
                </a:cubicBezTo>
                <a:cubicBezTo>
                  <a:pt x="77930" y="1742003"/>
                  <a:pt x="85763" y="1772156"/>
                  <a:pt x="89832" y="1802675"/>
                </a:cubicBezTo>
                <a:cubicBezTo>
                  <a:pt x="96742" y="1854500"/>
                  <a:pt x="101642" y="1920004"/>
                  <a:pt x="115957" y="1972492"/>
                </a:cubicBezTo>
                <a:cubicBezTo>
                  <a:pt x="123203" y="1999061"/>
                  <a:pt x="126807" y="2027955"/>
                  <a:pt x="142083" y="2050869"/>
                </a:cubicBezTo>
                <a:cubicBezTo>
                  <a:pt x="159500" y="2076995"/>
                  <a:pt x="168208" y="2111829"/>
                  <a:pt x="194334" y="2129246"/>
                </a:cubicBezTo>
                <a:cubicBezTo>
                  <a:pt x="233692" y="2155485"/>
                  <a:pt x="239367" y="2161609"/>
                  <a:pt x="285774" y="2181497"/>
                </a:cubicBezTo>
                <a:cubicBezTo>
                  <a:pt x="298430" y="2186921"/>
                  <a:pt x="311900" y="2190206"/>
                  <a:pt x="324963" y="2194560"/>
                </a:cubicBezTo>
                <a:cubicBezTo>
                  <a:pt x="341962" y="2211559"/>
                  <a:pt x="377072" y="2251793"/>
                  <a:pt x="403340" y="2259875"/>
                </a:cubicBezTo>
                <a:cubicBezTo>
                  <a:pt x="445782" y="2272934"/>
                  <a:pt x="491843" y="2271957"/>
                  <a:pt x="533969" y="2286000"/>
                </a:cubicBezTo>
                <a:cubicBezTo>
                  <a:pt x="547032" y="2290354"/>
                  <a:pt x="560841" y="2292905"/>
                  <a:pt x="573157" y="2299063"/>
                </a:cubicBezTo>
                <a:cubicBezTo>
                  <a:pt x="587199" y="2306084"/>
                  <a:pt x="597199" y="2321058"/>
                  <a:pt x="612346" y="2325189"/>
                </a:cubicBezTo>
                <a:cubicBezTo>
                  <a:pt x="646214" y="2334426"/>
                  <a:pt x="682015" y="2333898"/>
                  <a:pt x="716849" y="2338252"/>
                </a:cubicBezTo>
                <a:cubicBezTo>
                  <a:pt x="832178" y="2376696"/>
                  <a:pt x="711081" y="2340103"/>
                  <a:pt x="978106" y="2364377"/>
                </a:cubicBezTo>
                <a:cubicBezTo>
                  <a:pt x="1000217" y="2366387"/>
                  <a:pt x="1021649" y="2373086"/>
                  <a:pt x="1043420" y="2377440"/>
                </a:cubicBezTo>
                <a:cubicBezTo>
                  <a:pt x="1113089" y="2373086"/>
                  <a:pt x="1183261" y="2373808"/>
                  <a:pt x="1252426" y="2364377"/>
                </a:cubicBezTo>
                <a:cubicBezTo>
                  <a:pt x="1401852" y="2344001"/>
                  <a:pt x="1275876" y="2347420"/>
                  <a:pt x="1369992" y="2312126"/>
                </a:cubicBezTo>
                <a:cubicBezTo>
                  <a:pt x="1390781" y="2304330"/>
                  <a:pt x="1413766" y="2304448"/>
                  <a:pt x="1435306" y="2299063"/>
                </a:cubicBezTo>
                <a:cubicBezTo>
                  <a:pt x="1448664" y="2295723"/>
                  <a:pt x="1461255" y="2289783"/>
                  <a:pt x="1474494" y="2286000"/>
                </a:cubicBezTo>
                <a:cubicBezTo>
                  <a:pt x="1491757" y="2281068"/>
                  <a:pt x="1509329" y="2277291"/>
                  <a:pt x="1526746" y="2272937"/>
                </a:cubicBezTo>
                <a:cubicBezTo>
                  <a:pt x="1631246" y="2203271"/>
                  <a:pt x="1504975" y="2294708"/>
                  <a:pt x="1592060" y="2207623"/>
                </a:cubicBezTo>
                <a:cubicBezTo>
                  <a:pt x="1603161" y="2196522"/>
                  <a:pt x="1618186" y="2190206"/>
                  <a:pt x="1631249" y="2181497"/>
                </a:cubicBezTo>
                <a:cubicBezTo>
                  <a:pt x="1652766" y="2073915"/>
                  <a:pt x="1628612" y="2131883"/>
                  <a:pt x="1735752" y="2024743"/>
                </a:cubicBezTo>
                <a:lnTo>
                  <a:pt x="1774940" y="1985555"/>
                </a:lnTo>
                <a:lnTo>
                  <a:pt x="1814129" y="1946366"/>
                </a:lnTo>
                <a:cubicBezTo>
                  <a:pt x="1822837" y="1928949"/>
                  <a:pt x="1832583" y="1912013"/>
                  <a:pt x="1840254" y="1894115"/>
                </a:cubicBezTo>
                <a:cubicBezTo>
                  <a:pt x="1853677" y="1862794"/>
                  <a:pt x="1856910" y="1835819"/>
                  <a:pt x="1866380" y="1802675"/>
                </a:cubicBezTo>
                <a:cubicBezTo>
                  <a:pt x="1870163" y="1789435"/>
                  <a:pt x="1875089" y="1776549"/>
                  <a:pt x="1879443" y="1763486"/>
                </a:cubicBezTo>
                <a:cubicBezTo>
                  <a:pt x="1888152" y="1685109"/>
                  <a:pt x="1901195" y="1607093"/>
                  <a:pt x="1905569" y="1528355"/>
                </a:cubicBezTo>
                <a:cubicBezTo>
                  <a:pt x="1909923" y="1449978"/>
                  <a:pt x="1912372" y="1371471"/>
                  <a:pt x="1918632" y="1293223"/>
                </a:cubicBezTo>
                <a:cubicBezTo>
                  <a:pt x="1929928" y="1152021"/>
                  <a:pt x="1923618" y="1247150"/>
                  <a:pt x="1944757" y="1162595"/>
                </a:cubicBezTo>
                <a:lnTo>
                  <a:pt x="1970883" y="1058092"/>
                </a:lnTo>
                <a:cubicBezTo>
                  <a:pt x="1979592" y="1005840"/>
                  <a:pt x="1998664" y="954284"/>
                  <a:pt x="1997009" y="901337"/>
                </a:cubicBezTo>
                <a:cubicBezTo>
                  <a:pt x="1992312" y="751046"/>
                  <a:pt x="2009843" y="573851"/>
                  <a:pt x="1970883" y="418012"/>
                </a:cubicBezTo>
                <a:cubicBezTo>
                  <a:pt x="1967543" y="404654"/>
                  <a:pt x="1962174" y="391886"/>
                  <a:pt x="1957820" y="378823"/>
                </a:cubicBezTo>
                <a:cubicBezTo>
                  <a:pt x="1953466" y="348343"/>
                  <a:pt x="1951680" y="317384"/>
                  <a:pt x="1944757" y="287383"/>
                </a:cubicBezTo>
                <a:cubicBezTo>
                  <a:pt x="1944756" y="287377"/>
                  <a:pt x="1912101" y="189414"/>
                  <a:pt x="1905569" y="169817"/>
                </a:cubicBezTo>
                <a:cubicBezTo>
                  <a:pt x="1901215" y="156754"/>
                  <a:pt x="1903963" y="138267"/>
                  <a:pt x="1892506" y="130629"/>
                </a:cubicBezTo>
                <a:cubicBezTo>
                  <a:pt x="1879443" y="121920"/>
                  <a:pt x="1867664" y="110879"/>
                  <a:pt x="1853317" y="104503"/>
                </a:cubicBezTo>
                <a:cubicBezTo>
                  <a:pt x="1828152" y="93318"/>
                  <a:pt x="1801066" y="87085"/>
                  <a:pt x="1774940" y="78377"/>
                </a:cubicBezTo>
                <a:cubicBezTo>
                  <a:pt x="1761877" y="74023"/>
                  <a:pt x="1748068" y="71473"/>
                  <a:pt x="1735752" y="65315"/>
                </a:cubicBezTo>
                <a:cubicBezTo>
                  <a:pt x="1718335" y="56606"/>
                  <a:pt x="1700407" y="48850"/>
                  <a:pt x="1683500" y="39189"/>
                </a:cubicBezTo>
                <a:cubicBezTo>
                  <a:pt x="1669869" y="31400"/>
                  <a:pt x="1659638" y="16469"/>
                  <a:pt x="1644312" y="13063"/>
                </a:cubicBezTo>
                <a:cubicBezTo>
                  <a:pt x="1618808" y="7395"/>
                  <a:pt x="1592060" y="13063"/>
                  <a:pt x="1565934" y="1306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cxnSp>
        <p:nvCxnSpPr>
          <p:cNvPr id="22" name="Straight Arrow Connector 21"/>
          <p:cNvCxnSpPr>
            <a:stCxn id="17" idx="2"/>
          </p:cNvCxnSpPr>
          <p:nvPr/>
        </p:nvCxnSpPr>
        <p:spPr>
          <a:xfrm rot="16200000" flipH="1">
            <a:off x="7272300" y="2024844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953589" y="2253414"/>
            <a:ext cx="5055325" cy="685729"/>
          </a:xfrm>
          <a:custGeom>
            <a:avLst/>
            <a:gdLst>
              <a:gd name="connsiteX0" fmla="*/ 4937760 w 5055325"/>
              <a:gd name="connsiteY0" fmla="*/ 97900 h 685729"/>
              <a:gd name="connsiteX1" fmla="*/ 4611188 w 5055325"/>
              <a:gd name="connsiteY1" fmla="*/ 71775 h 685729"/>
              <a:gd name="connsiteX2" fmla="*/ 3461657 w 5055325"/>
              <a:gd name="connsiteY2" fmla="*/ 58712 h 685729"/>
              <a:gd name="connsiteX3" fmla="*/ 3174274 w 5055325"/>
              <a:gd name="connsiteY3" fmla="*/ 32586 h 685729"/>
              <a:gd name="connsiteX4" fmla="*/ 1828800 w 5055325"/>
              <a:gd name="connsiteY4" fmla="*/ 19523 h 685729"/>
              <a:gd name="connsiteX5" fmla="*/ 1672045 w 5055325"/>
              <a:gd name="connsiteY5" fmla="*/ 6460 h 685729"/>
              <a:gd name="connsiteX6" fmla="*/ 313508 w 5055325"/>
              <a:gd name="connsiteY6" fmla="*/ 32586 h 685729"/>
              <a:gd name="connsiteX7" fmla="*/ 235131 w 5055325"/>
              <a:gd name="connsiteY7" fmla="*/ 45649 h 685729"/>
              <a:gd name="connsiteX8" fmla="*/ 195942 w 5055325"/>
              <a:gd name="connsiteY8" fmla="*/ 58712 h 685729"/>
              <a:gd name="connsiteX9" fmla="*/ 143691 w 5055325"/>
              <a:gd name="connsiteY9" fmla="*/ 71775 h 685729"/>
              <a:gd name="connsiteX10" fmla="*/ 104502 w 5055325"/>
              <a:gd name="connsiteY10" fmla="*/ 97900 h 685729"/>
              <a:gd name="connsiteX11" fmla="*/ 26125 w 5055325"/>
              <a:gd name="connsiteY11" fmla="*/ 163215 h 685729"/>
              <a:gd name="connsiteX12" fmla="*/ 0 w 5055325"/>
              <a:gd name="connsiteY12" fmla="*/ 306906 h 685729"/>
              <a:gd name="connsiteX13" fmla="*/ 13062 w 5055325"/>
              <a:gd name="connsiteY13" fmla="*/ 476723 h 685729"/>
              <a:gd name="connsiteX14" fmla="*/ 26125 w 5055325"/>
              <a:gd name="connsiteY14" fmla="*/ 515912 h 685729"/>
              <a:gd name="connsiteX15" fmla="*/ 143691 w 5055325"/>
              <a:gd name="connsiteY15" fmla="*/ 568163 h 685729"/>
              <a:gd name="connsiteX16" fmla="*/ 248194 w 5055325"/>
              <a:gd name="connsiteY16" fmla="*/ 594289 h 685729"/>
              <a:gd name="connsiteX17" fmla="*/ 326571 w 5055325"/>
              <a:gd name="connsiteY17" fmla="*/ 607352 h 685729"/>
              <a:gd name="connsiteX18" fmla="*/ 574765 w 5055325"/>
              <a:gd name="connsiteY18" fmla="*/ 620415 h 685729"/>
              <a:gd name="connsiteX19" fmla="*/ 757645 w 5055325"/>
              <a:gd name="connsiteY19" fmla="*/ 633477 h 685729"/>
              <a:gd name="connsiteX20" fmla="*/ 2717074 w 5055325"/>
              <a:gd name="connsiteY20" fmla="*/ 659603 h 685729"/>
              <a:gd name="connsiteX21" fmla="*/ 3344091 w 5055325"/>
              <a:gd name="connsiteY21" fmla="*/ 685729 h 685729"/>
              <a:gd name="connsiteX22" fmla="*/ 4715691 w 5055325"/>
              <a:gd name="connsiteY22" fmla="*/ 672666 h 685729"/>
              <a:gd name="connsiteX23" fmla="*/ 4885508 w 5055325"/>
              <a:gd name="connsiteY23" fmla="*/ 646540 h 685729"/>
              <a:gd name="connsiteX24" fmla="*/ 4924697 w 5055325"/>
              <a:gd name="connsiteY24" fmla="*/ 633477 h 685729"/>
              <a:gd name="connsiteX25" fmla="*/ 4963885 w 5055325"/>
              <a:gd name="connsiteY25" fmla="*/ 607352 h 685729"/>
              <a:gd name="connsiteX26" fmla="*/ 4990011 w 5055325"/>
              <a:gd name="connsiteY26" fmla="*/ 568163 h 685729"/>
              <a:gd name="connsiteX27" fmla="*/ 5029200 w 5055325"/>
              <a:gd name="connsiteY27" fmla="*/ 542037 h 685729"/>
              <a:gd name="connsiteX28" fmla="*/ 5055325 w 5055325"/>
              <a:gd name="connsiteY28" fmla="*/ 463660 h 685729"/>
              <a:gd name="connsiteX29" fmla="*/ 5029200 w 5055325"/>
              <a:gd name="connsiteY29" fmla="*/ 254655 h 685729"/>
              <a:gd name="connsiteX30" fmla="*/ 5003074 w 5055325"/>
              <a:gd name="connsiteY30" fmla="*/ 176277 h 685729"/>
              <a:gd name="connsiteX31" fmla="*/ 4872445 w 5055325"/>
              <a:gd name="connsiteY31" fmla="*/ 110963 h 685729"/>
              <a:gd name="connsiteX32" fmla="*/ 4794068 w 5055325"/>
              <a:gd name="connsiteY32" fmla="*/ 71775 h 685729"/>
              <a:gd name="connsiteX33" fmla="*/ 4728754 w 5055325"/>
              <a:gd name="connsiteY33" fmla="*/ 71775 h 68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55325" h="685729">
                <a:moveTo>
                  <a:pt x="4937760" y="97900"/>
                </a:moveTo>
                <a:cubicBezTo>
                  <a:pt x="4811340" y="55760"/>
                  <a:pt x="4886269" y="76776"/>
                  <a:pt x="4611188" y="71775"/>
                </a:cubicBezTo>
                <a:lnTo>
                  <a:pt x="3461657" y="58712"/>
                </a:lnTo>
                <a:cubicBezTo>
                  <a:pt x="3341663" y="38713"/>
                  <a:pt x="3337927" y="35337"/>
                  <a:pt x="3174274" y="32586"/>
                </a:cubicBezTo>
                <a:lnTo>
                  <a:pt x="1828800" y="19523"/>
                </a:lnTo>
                <a:cubicBezTo>
                  <a:pt x="1776548" y="15169"/>
                  <a:pt x="1724478" y="6460"/>
                  <a:pt x="1672045" y="6460"/>
                </a:cubicBezTo>
                <a:cubicBezTo>
                  <a:pt x="697988" y="6460"/>
                  <a:pt x="867470" y="0"/>
                  <a:pt x="313508" y="32586"/>
                </a:cubicBezTo>
                <a:cubicBezTo>
                  <a:pt x="287382" y="36940"/>
                  <a:pt x="260986" y="39903"/>
                  <a:pt x="235131" y="45649"/>
                </a:cubicBezTo>
                <a:cubicBezTo>
                  <a:pt x="221689" y="48636"/>
                  <a:pt x="209182" y="54929"/>
                  <a:pt x="195942" y="58712"/>
                </a:cubicBezTo>
                <a:cubicBezTo>
                  <a:pt x="178680" y="63644"/>
                  <a:pt x="161108" y="67421"/>
                  <a:pt x="143691" y="71775"/>
                </a:cubicBezTo>
                <a:cubicBezTo>
                  <a:pt x="130628" y="80483"/>
                  <a:pt x="116563" y="87849"/>
                  <a:pt x="104502" y="97900"/>
                </a:cubicBezTo>
                <a:cubicBezTo>
                  <a:pt x="3914" y="181723"/>
                  <a:pt x="123431" y="98344"/>
                  <a:pt x="26125" y="163215"/>
                </a:cubicBezTo>
                <a:cubicBezTo>
                  <a:pt x="14691" y="208950"/>
                  <a:pt x="0" y="260095"/>
                  <a:pt x="0" y="306906"/>
                </a:cubicBezTo>
                <a:cubicBezTo>
                  <a:pt x="0" y="363679"/>
                  <a:pt x="6020" y="420389"/>
                  <a:pt x="13062" y="476723"/>
                </a:cubicBezTo>
                <a:cubicBezTo>
                  <a:pt x="14770" y="490386"/>
                  <a:pt x="17523" y="505160"/>
                  <a:pt x="26125" y="515912"/>
                </a:cubicBezTo>
                <a:cubicBezTo>
                  <a:pt x="48706" y="544138"/>
                  <a:pt x="119746" y="560181"/>
                  <a:pt x="143691" y="568163"/>
                </a:cubicBezTo>
                <a:cubicBezTo>
                  <a:pt x="198076" y="586292"/>
                  <a:pt x="178838" y="581679"/>
                  <a:pt x="248194" y="594289"/>
                </a:cubicBezTo>
                <a:cubicBezTo>
                  <a:pt x="274253" y="599027"/>
                  <a:pt x="300169" y="605240"/>
                  <a:pt x="326571" y="607352"/>
                </a:cubicBezTo>
                <a:cubicBezTo>
                  <a:pt x="409153" y="613959"/>
                  <a:pt x="492071" y="615403"/>
                  <a:pt x="574765" y="620415"/>
                </a:cubicBezTo>
                <a:cubicBezTo>
                  <a:pt x="635768" y="624112"/>
                  <a:pt x="696602" y="630499"/>
                  <a:pt x="757645" y="633477"/>
                </a:cubicBezTo>
                <a:cubicBezTo>
                  <a:pt x="1389088" y="664278"/>
                  <a:pt x="2160359" y="655077"/>
                  <a:pt x="2717074" y="659603"/>
                </a:cubicBezTo>
                <a:cubicBezTo>
                  <a:pt x="2974822" y="685378"/>
                  <a:pt x="2946097" y="685729"/>
                  <a:pt x="3344091" y="685729"/>
                </a:cubicBezTo>
                <a:lnTo>
                  <a:pt x="4715691" y="672666"/>
                </a:lnTo>
                <a:cubicBezTo>
                  <a:pt x="4810445" y="662138"/>
                  <a:pt x="4813515" y="667110"/>
                  <a:pt x="4885508" y="646540"/>
                </a:cubicBezTo>
                <a:cubicBezTo>
                  <a:pt x="4898748" y="642757"/>
                  <a:pt x="4912381" y="639635"/>
                  <a:pt x="4924697" y="633477"/>
                </a:cubicBezTo>
                <a:cubicBezTo>
                  <a:pt x="4938739" y="626456"/>
                  <a:pt x="4950822" y="616060"/>
                  <a:pt x="4963885" y="607352"/>
                </a:cubicBezTo>
                <a:cubicBezTo>
                  <a:pt x="4972594" y="594289"/>
                  <a:pt x="4978910" y="579264"/>
                  <a:pt x="4990011" y="568163"/>
                </a:cubicBezTo>
                <a:cubicBezTo>
                  <a:pt x="5001112" y="557062"/>
                  <a:pt x="5020879" y="555350"/>
                  <a:pt x="5029200" y="542037"/>
                </a:cubicBezTo>
                <a:cubicBezTo>
                  <a:pt x="5043795" y="518684"/>
                  <a:pt x="5055325" y="463660"/>
                  <a:pt x="5055325" y="463660"/>
                </a:cubicBezTo>
                <a:cubicBezTo>
                  <a:pt x="5046564" y="358528"/>
                  <a:pt x="5052995" y="333972"/>
                  <a:pt x="5029200" y="254655"/>
                </a:cubicBezTo>
                <a:cubicBezTo>
                  <a:pt x="5021287" y="228277"/>
                  <a:pt x="5025988" y="191553"/>
                  <a:pt x="5003074" y="176277"/>
                </a:cubicBezTo>
                <a:cubicBezTo>
                  <a:pt x="4909759" y="114067"/>
                  <a:pt x="4955159" y="131641"/>
                  <a:pt x="4872445" y="110963"/>
                </a:cubicBezTo>
                <a:cubicBezTo>
                  <a:pt x="4845514" y="93008"/>
                  <a:pt x="4827353" y="75935"/>
                  <a:pt x="4794068" y="71775"/>
                </a:cubicBezTo>
                <a:cubicBezTo>
                  <a:pt x="4772465" y="69075"/>
                  <a:pt x="4750525" y="71775"/>
                  <a:pt x="4728754" y="71775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cxnSp>
        <p:nvCxnSpPr>
          <p:cNvPr id="25" name="Straight Arrow Connector 24"/>
          <p:cNvCxnSpPr>
            <a:stCxn id="18" idx="2"/>
          </p:cNvCxnSpPr>
          <p:nvPr/>
        </p:nvCxnSpPr>
        <p:spPr>
          <a:xfrm rot="16200000" flipH="1">
            <a:off x="2015716" y="800708"/>
            <a:ext cx="1584176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95963" y="5661025"/>
            <a:ext cx="2952750" cy="7921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b="1" cap="all" dirty="0"/>
              <a:t>5.  курсорски (стрелице горе, доле, лево, десно)</a:t>
            </a:r>
            <a:endParaRPr lang="sr-Latn-CS" cap="all" dirty="0"/>
          </a:p>
        </p:txBody>
      </p:sp>
      <p:sp>
        <p:nvSpPr>
          <p:cNvPr id="32" name="Freeform 31"/>
          <p:cNvSpPr/>
          <p:nvPr/>
        </p:nvSpPr>
        <p:spPr>
          <a:xfrm>
            <a:off x="5434013" y="4427538"/>
            <a:ext cx="496887" cy="536575"/>
          </a:xfrm>
          <a:custGeom>
            <a:avLst/>
            <a:gdLst>
              <a:gd name="connsiteX0" fmla="*/ 496388 w 496388"/>
              <a:gd name="connsiteY0" fmla="*/ 26125 h 535989"/>
              <a:gd name="connsiteX1" fmla="*/ 391885 w 496388"/>
              <a:gd name="connsiteY1" fmla="*/ 13062 h 535989"/>
              <a:gd name="connsiteX2" fmla="*/ 313508 w 496388"/>
              <a:gd name="connsiteY2" fmla="*/ 0 h 535989"/>
              <a:gd name="connsiteX3" fmla="*/ 52251 w 496388"/>
              <a:gd name="connsiteY3" fmla="*/ 13062 h 535989"/>
              <a:gd name="connsiteX4" fmla="*/ 0 w 496388"/>
              <a:gd name="connsiteY4" fmla="*/ 78377 h 535989"/>
              <a:gd name="connsiteX5" fmla="*/ 13062 w 496388"/>
              <a:gd name="connsiteY5" fmla="*/ 274320 h 535989"/>
              <a:gd name="connsiteX6" fmla="*/ 26125 w 496388"/>
              <a:gd name="connsiteY6" fmla="*/ 313508 h 535989"/>
              <a:gd name="connsiteX7" fmla="*/ 39188 w 496388"/>
              <a:gd name="connsiteY7" fmla="*/ 365760 h 535989"/>
              <a:gd name="connsiteX8" fmla="*/ 52251 w 496388"/>
              <a:gd name="connsiteY8" fmla="*/ 404948 h 535989"/>
              <a:gd name="connsiteX9" fmla="*/ 65314 w 496388"/>
              <a:gd name="connsiteY9" fmla="*/ 457200 h 535989"/>
              <a:gd name="connsiteX10" fmla="*/ 104502 w 496388"/>
              <a:gd name="connsiteY10" fmla="*/ 470262 h 535989"/>
              <a:gd name="connsiteX11" fmla="*/ 195942 w 496388"/>
              <a:gd name="connsiteY11" fmla="*/ 522514 h 535989"/>
              <a:gd name="connsiteX12" fmla="*/ 274320 w 496388"/>
              <a:gd name="connsiteY12" fmla="*/ 535577 h 535989"/>
              <a:gd name="connsiteX13" fmla="*/ 391885 w 496388"/>
              <a:gd name="connsiteY13" fmla="*/ 522514 h 535989"/>
              <a:gd name="connsiteX14" fmla="*/ 418011 w 496388"/>
              <a:gd name="connsiteY14" fmla="*/ 483325 h 535989"/>
              <a:gd name="connsiteX15" fmla="*/ 431074 w 496388"/>
              <a:gd name="connsiteY15" fmla="*/ 404948 h 535989"/>
              <a:gd name="connsiteX16" fmla="*/ 444137 w 496388"/>
              <a:gd name="connsiteY16" fmla="*/ 365760 h 535989"/>
              <a:gd name="connsiteX17" fmla="*/ 444137 w 496388"/>
              <a:gd name="connsiteY17" fmla="*/ 117565 h 535989"/>
              <a:gd name="connsiteX18" fmla="*/ 418011 w 496388"/>
              <a:gd name="connsiteY18" fmla="*/ 13062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6388" h="535989">
                <a:moveTo>
                  <a:pt x="496388" y="26125"/>
                </a:moveTo>
                <a:lnTo>
                  <a:pt x="391885" y="13062"/>
                </a:lnTo>
                <a:cubicBezTo>
                  <a:pt x="365665" y="9316"/>
                  <a:pt x="339994" y="0"/>
                  <a:pt x="313508" y="0"/>
                </a:cubicBezTo>
                <a:cubicBezTo>
                  <a:pt x="226314" y="0"/>
                  <a:pt x="139337" y="8708"/>
                  <a:pt x="52251" y="13062"/>
                </a:cubicBezTo>
                <a:cubicBezTo>
                  <a:pt x="22158" y="33124"/>
                  <a:pt x="0" y="36311"/>
                  <a:pt x="0" y="78377"/>
                </a:cubicBezTo>
                <a:cubicBezTo>
                  <a:pt x="0" y="143836"/>
                  <a:pt x="5833" y="209261"/>
                  <a:pt x="13062" y="274320"/>
                </a:cubicBezTo>
                <a:cubicBezTo>
                  <a:pt x="14583" y="288005"/>
                  <a:pt x="22342" y="300269"/>
                  <a:pt x="26125" y="313508"/>
                </a:cubicBezTo>
                <a:cubicBezTo>
                  <a:pt x="31057" y="330771"/>
                  <a:pt x="34256" y="348497"/>
                  <a:pt x="39188" y="365760"/>
                </a:cubicBezTo>
                <a:cubicBezTo>
                  <a:pt x="42971" y="378999"/>
                  <a:pt x="48468" y="391709"/>
                  <a:pt x="52251" y="404948"/>
                </a:cubicBezTo>
                <a:cubicBezTo>
                  <a:pt x="57183" y="422211"/>
                  <a:pt x="54099" y="443181"/>
                  <a:pt x="65314" y="457200"/>
                </a:cubicBezTo>
                <a:cubicBezTo>
                  <a:pt x="73916" y="467952"/>
                  <a:pt x="91439" y="465908"/>
                  <a:pt x="104502" y="470262"/>
                </a:cubicBezTo>
                <a:cubicBezTo>
                  <a:pt x="130739" y="487753"/>
                  <a:pt x="165810" y="513474"/>
                  <a:pt x="195942" y="522514"/>
                </a:cubicBezTo>
                <a:cubicBezTo>
                  <a:pt x="221311" y="530125"/>
                  <a:pt x="248194" y="531223"/>
                  <a:pt x="274320" y="535577"/>
                </a:cubicBezTo>
                <a:cubicBezTo>
                  <a:pt x="313508" y="531223"/>
                  <a:pt x="354829" y="535989"/>
                  <a:pt x="391885" y="522514"/>
                </a:cubicBezTo>
                <a:cubicBezTo>
                  <a:pt x="406640" y="517149"/>
                  <a:pt x="413046" y="498219"/>
                  <a:pt x="418011" y="483325"/>
                </a:cubicBezTo>
                <a:cubicBezTo>
                  <a:pt x="426387" y="458198"/>
                  <a:pt x="425328" y="430803"/>
                  <a:pt x="431074" y="404948"/>
                </a:cubicBezTo>
                <a:cubicBezTo>
                  <a:pt x="434061" y="391507"/>
                  <a:pt x="439783" y="378823"/>
                  <a:pt x="444137" y="365760"/>
                </a:cubicBezTo>
                <a:cubicBezTo>
                  <a:pt x="457951" y="241435"/>
                  <a:pt x="465653" y="246661"/>
                  <a:pt x="444137" y="117565"/>
                </a:cubicBezTo>
                <a:cubicBezTo>
                  <a:pt x="438234" y="82147"/>
                  <a:pt x="418011" y="13062"/>
                  <a:pt x="418011" y="13062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33" name="Freeform 32"/>
          <p:cNvSpPr/>
          <p:nvPr/>
        </p:nvSpPr>
        <p:spPr>
          <a:xfrm>
            <a:off x="4027488" y="4387850"/>
            <a:ext cx="492125" cy="601663"/>
          </a:xfrm>
          <a:custGeom>
            <a:avLst/>
            <a:gdLst>
              <a:gd name="connsiteX0" fmla="*/ 465916 w 492042"/>
              <a:gd name="connsiteY0" fmla="*/ 53698 h 601911"/>
              <a:gd name="connsiteX1" fmla="*/ 126282 w 492042"/>
              <a:gd name="connsiteY1" fmla="*/ 40636 h 601911"/>
              <a:gd name="connsiteX2" fmla="*/ 87093 w 492042"/>
              <a:gd name="connsiteY2" fmla="*/ 66761 h 601911"/>
              <a:gd name="connsiteX3" fmla="*/ 21779 w 492042"/>
              <a:gd name="connsiteY3" fmla="*/ 132076 h 601911"/>
              <a:gd name="connsiteX4" fmla="*/ 8716 w 492042"/>
              <a:gd name="connsiteY4" fmla="*/ 171264 h 601911"/>
              <a:gd name="connsiteX5" fmla="*/ 21779 w 492042"/>
              <a:gd name="connsiteY5" fmla="*/ 458647 h 601911"/>
              <a:gd name="connsiteX6" fmla="*/ 60967 w 492042"/>
              <a:gd name="connsiteY6" fmla="*/ 537024 h 601911"/>
              <a:gd name="connsiteX7" fmla="*/ 100156 w 492042"/>
              <a:gd name="connsiteY7" fmla="*/ 550087 h 601911"/>
              <a:gd name="connsiteX8" fmla="*/ 256910 w 492042"/>
              <a:gd name="connsiteY8" fmla="*/ 576213 h 601911"/>
              <a:gd name="connsiteX9" fmla="*/ 426727 w 492042"/>
              <a:gd name="connsiteY9" fmla="*/ 523961 h 601911"/>
              <a:gd name="connsiteX10" fmla="*/ 452853 w 492042"/>
              <a:gd name="connsiteY10" fmla="*/ 432521 h 601911"/>
              <a:gd name="connsiteX11" fmla="*/ 478979 w 492042"/>
              <a:gd name="connsiteY11" fmla="*/ 354144 h 601911"/>
              <a:gd name="connsiteX12" fmla="*/ 492042 w 492042"/>
              <a:gd name="connsiteY12" fmla="*/ 314956 h 601911"/>
              <a:gd name="connsiteX13" fmla="*/ 452853 w 492042"/>
              <a:gd name="connsiteY13" fmla="*/ 92887 h 601911"/>
              <a:gd name="connsiteX14" fmla="*/ 465916 w 492042"/>
              <a:gd name="connsiteY14" fmla="*/ 53698 h 60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042" h="601911">
                <a:moveTo>
                  <a:pt x="465916" y="53698"/>
                </a:moveTo>
                <a:cubicBezTo>
                  <a:pt x="304819" y="0"/>
                  <a:pt x="415043" y="26198"/>
                  <a:pt x="126282" y="40636"/>
                </a:cubicBezTo>
                <a:cubicBezTo>
                  <a:pt x="113219" y="49344"/>
                  <a:pt x="98194" y="55660"/>
                  <a:pt x="87093" y="66761"/>
                </a:cubicBezTo>
                <a:cubicBezTo>
                  <a:pt x="0" y="153853"/>
                  <a:pt x="126287" y="62402"/>
                  <a:pt x="21779" y="132076"/>
                </a:cubicBezTo>
                <a:cubicBezTo>
                  <a:pt x="17425" y="145139"/>
                  <a:pt x="8716" y="157495"/>
                  <a:pt x="8716" y="171264"/>
                </a:cubicBezTo>
                <a:cubicBezTo>
                  <a:pt x="8716" y="267157"/>
                  <a:pt x="14132" y="363059"/>
                  <a:pt x="21779" y="458647"/>
                </a:cubicBezTo>
                <a:cubicBezTo>
                  <a:pt x="23397" y="478872"/>
                  <a:pt x="45913" y="524981"/>
                  <a:pt x="60967" y="537024"/>
                </a:cubicBezTo>
                <a:cubicBezTo>
                  <a:pt x="71719" y="545626"/>
                  <a:pt x="86916" y="546304"/>
                  <a:pt x="100156" y="550087"/>
                </a:cubicBezTo>
                <a:cubicBezTo>
                  <a:pt x="167286" y="569267"/>
                  <a:pt x="172094" y="565611"/>
                  <a:pt x="256910" y="576213"/>
                </a:cubicBezTo>
                <a:cubicBezTo>
                  <a:pt x="373875" y="565580"/>
                  <a:pt x="387753" y="601911"/>
                  <a:pt x="426727" y="523961"/>
                </a:cubicBezTo>
                <a:cubicBezTo>
                  <a:pt x="437703" y="502008"/>
                  <a:pt x="446574" y="453452"/>
                  <a:pt x="452853" y="432521"/>
                </a:cubicBezTo>
                <a:cubicBezTo>
                  <a:pt x="460766" y="406144"/>
                  <a:pt x="470270" y="380270"/>
                  <a:pt x="478979" y="354144"/>
                </a:cubicBezTo>
                <a:lnTo>
                  <a:pt x="492042" y="314956"/>
                </a:lnTo>
                <a:cubicBezTo>
                  <a:pt x="490923" y="302651"/>
                  <a:pt x="485921" y="125955"/>
                  <a:pt x="452853" y="92887"/>
                </a:cubicBezTo>
                <a:lnTo>
                  <a:pt x="465916" y="53698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34" name="Freeform 33"/>
          <p:cNvSpPr/>
          <p:nvPr/>
        </p:nvSpPr>
        <p:spPr>
          <a:xfrm>
            <a:off x="327025" y="4414838"/>
            <a:ext cx="550863" cy="657225"/>
          </a:xfrm>
          <a:custGeom>
            <a:avLst/>
            <a:gdLst>
              <a:gd name="connsiteX0" fmla="*/ 548640 w 550817"/>
              <a:gd name="connsiteY0" fmla="*/ 117565 h 656380"/>
              <a:gd name="connsiteX1" fmla="*/ 535578 w 550817"/>
              <a:gd name="connsiteY1" fmla="*/ 78377 h 656380"/>
              <a:gd name="connsiteX2" fmla="*/ 509452 w 550817"/>
              <a:gd name="connsiteY2" fmla="*/ 39188 h 656380"/>
              <a:gd name="connsiteX3" fmla="*/ 431075 w 550817"/>
              <a:gd name="connsiteY3" fmla="*/ 0 h 656380"/>
              <a:gd name="connsiteX4" fmla="*/ 130629 w 550817"/>
              <a:gd name="connsiteY4" fmla="*/ 13063 h 656380"/>
              <a:gd name="connsiteX5" fmla="*/ 52252 w 550817"/>
              <a:gd name="connsiteY5" fmla="*/ 26125 h 656380"/>
              <a:gd name="connsiteX6" fmla="*/ 26126 w 550817"/>
              <a:gd name="connsiteY6" fmla="*/ 65314 h 656380"/>
              <a:gd name="connsiteX7" fmla="*/ 13063 w 550817"/>
              <a:gd name="connsiteY7" fmla="*/ 248194 h 656380"/>
              <a:gd name="connsiteX8" fmla="*/ 0 w 550817"/>
              <a:gd name="connsiteY8" fmla="*/ 287383 h 656380"/>
              <a:gd name="connsiteX9" fmla="*/ 13063 w 550817"/>
              <a:gd name="connsiteY9" fmla="*/ 457200 h 656380"/>
              <a:gd name="connsiteX10" fmla="*/ 65315 w 550817"/>
              <a:gd name="connsiteY10" fmla="*/ 548640 h 656380"/>
              <a:gd name="connsiteX11" fmla="*/ 143692 w 550817"/>
              <a:gd name="connsiteY11" fmla="*/ 574765 h 656380"/>
              <a:gd name="connsiteX12" fmla="*/ 182880 w 550817"/>
              <a:gd name="connsiteY12" fmla="*/ 600891 h 656380"/>
              <a:gd name="connsiteX13" fmla="*/ 313509 w 550817"/>
              <a:gd name="connsiteY13" fmla="*/ 627017 h 656380"/>
              <a:gd name="connsiteX14" fmla="*/ 496389 w 550817"/>
              <a:gd name="connsiteY14" fmla="*/ 574765 h 656380"/>
              <a:gd name="connsiteX15" fmla="*/ 509452 w 550817"/>
              <a:gd name="connsiteY15" fmla="*/ 535577 h 656380"/>
              <a:gd name="connsiteX16" fmla="*/ 522515 w 550817"/>
              <a:gd name="connsiteY16" fmla="*/ 300445 h 656380"/>
              <a:gd name="connsiteX17" fmla="*/ 548640 w 550817"/>
              <a:gd name="connsiteY17" fmla="*/ 117565 h 65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0817" h="656380">
                <a:moveTo>
                  <a:pt x="548640" y="117565"/>
                </a:moveTo>
                <a:cubicBezTo>
                  <a:pt x="550817" y="80554"/>
                  <a:pt x="541736" y="90693"/>
                  <a:pt x="535578" y="78377"/>
                </a:cubicBezTo>
                <a:cubicBezTo>
                  <a:pt x="528557" y="64335"/>
                  <a:pt x="520554" y="50289"/>
                  <a:pt x="509452" y="39188"/>
                </a:cubicBezTo>
                <a:cubicBezTo>
                  <a:pt x="484131" y="13867"/>
                  <a:pt x="462946" y="10624"/>
                  <a:pt x="431075" y="0"/>
                </a:cubicBezTo>
                <a:cubicBezTo>
                  <a:pt x="330926" y="4354"/>
                  <a:pt x="230635" y="6166"/>
                  <a:pt x="130629" y="13063"/>
                </a:cubicBezTo>
                <a:cubicBezTo>
                  <a:pt x="104206" y="14885"/>
                  <a:pt x="75942" y="14280"/>
                  <a:pt x="52252" y="26125"/>
                </a:cubicBezTo>
                <a:cubicBezTo>
                  <a:pt x="38210" y="33146"/>
                  <a:pt x="34835" y="52251"/>
                  <a:pt x="26126" y="65314"/>
                </a:cubicBezTo>
                <a:cubicBezTo>
                  <a:pt x="21772" y="126274"/>
                  <a:pt x="20204" y="187497"/>
                  <a:pt x="13063" y="248194"/>
                </a:cubicBezTo>
                <a:cubicBezTo>
                  <a:pt x="11454" y="261869"/>
                  <a:pt x="0" y="273613"/>
                  <a:pt x="0" y="287383"/>
                </a:cubicBezTo>
                <a:cubicBezTo>
                  <a:pt x="0" y="344156"/>
                  <a:pt x="3197" y="401291"/>
                  <a:pt x="13063" y="457200"/>
                </a:cubicBezTo>
                <a:cubicBezTo>
                  <a:pt x="14154" y="463381"/>
                  <a:pt x="54233" y="541714"/>
                  <a:pt x="65315" y="548640"/>
                </a:cubicBezTo>
                <a:cubicBezTo>
                  <a:pt x="88668" y="563235"/>
                  <a:pt x="143692" y="574765"/>
                  <a:pt x="143692" y="574765"/>
                </a:cubicBezTo>
                <a:cubicBezTo>
                  <a:pt x="156755" y="583474"/>
                  <a:pt x="168838" y="593870"/>
                  <a:pt x="182880" y="600891"/>
                </a:cubicBezTo>
                <a:cubicBezTo>
                  <a:pt x="219358" y="619130"/>
                  <a:pt x="279812" y="622203"/>
                  <a:pt x="313509" y="627017"/>
                </a:cubicBezTo>
                <a:cubicBezTo>
                  <a:pt x="437810" y="616658"/>
                  <a:pt x="455581" y="656380"/>
                  <a:pt x="496389" y="574765"/>
                </a:cubicBezTo>
                <a:cubicBezTo>
                  <a:pt x="502547" y="562449"/>
                  <a:pt x="505098" y="548640"/>
                  <a:pt x="509452" y="535577"/>
                </a:cubicBezTo>
                <a:cubicBezTo>
                  <a:pt x="513806" y="457200"/>
                  <a:pt x="522515" y="378943"/>
                  <a:pt x="522515" y="300445"/>
                </a:cubicBezTo>
                <a:cubicBezTo>
                  <a:pt x="522515" y="243672"/>
                  <a:pt x="546463" y="154576"/>
                  <a:pt x="548640" y="117565"/>
                </a:cubicBezTo>
                <a:close/>
              </a:path>
            </a:pathLst>
          </a:cu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35" name="Freeform 34"/>
          <p:cNvSpPr/>
          <p:nvPr/>
        </p:nvSpPr>
        <p:spPr>
          <a:xfrm>
            <a:off x="1280986" y="4402183"/>
            <a:ext cx="516542" cy="535577"/>
          </a:xfrm>
          <a:custGeom>
            <a:avLst/>
            <a:gdLst>
              <a:gd name="connsiteX0" fmla="*/ 508625 w 516542"/>
              <a:gd name="connsiteY0" fmla="*/ 39188 h 535577"/>
              <a:gd name="connsiteX1" fmla="*/ 325745 w 516542"/>
              <a:gd name="connsiteY1" fmla="*/ 13063 h 535577"/>
              <a:gd name="connsiteX2" fmla="*/ 273494 w 516542"/>
              <a:gd name="connsiteY2" fmla="*/ 0 h 535577"/>
              <a:gd name="connsiteX3" fmla="*/ 116740 w 516542"/>
              <a:gd name="connsiteY3" fmla="*/ 13063 h 535577"/>
              <a:gd name="connsiteX4" fmla="*/ 77551 w 516542"/>
              <a:gd name="connsiteY4" fmla="*/ 26126 h 535577"/>
              <a:gd name="connsiteX5" fmla="*/ 51425 w 516542"/>
              <a:gd name="connsiteY5" fmla="*/ 104503 h 535577"/>
              <a:gd name="connsiteX6" fmla="*/ 38363 w 516542"/>
              <a:gd name="connsiteY6" fmla="*/ 143691 h 535577"/>
              <a:gd name="connsiteX7" fmla="*/ 25300 w 516542"/>
              <a:gd name="connsiteY7" fmla="*/ 182880 h 535577"/>
              <a:gd name="connsiteX8" fmla="*/ 12237 w 516542"/>
              <a:gd name="connsiteY8" fmla="*/ 261257 h 535577"/>
              <a:gd name="connsiteX9" fmla="*/ 25300 w 516542"/>
              <a:gd name="connsiteY9" fmla="*/ 470263 h 535577"/>
              <a:gd name="connsiteX10" fmla="*/ 103677 w 516542"/>
              <a:gd name="connsiteY10" fmla="*/ 496388 h 535577"/>
              <a:gd name="connsiteX11" fmla="*/ 142865 w 516542"/>
              <a:gd name="connsiteY11" fmla="*/ 509451 h 535577"/>
              <a:gd name="connsiteX12" fmla="*/ 182054 w 516542"/>
              <a:gd name="connsiteY12" fmla="*/ 522514 h 535577"/>
              <a:gd name="connsiteX13" fmla="*/ 221243 w 516542"/>
              <a:gd name="connsiteY13" fmla="*/ 535577 h 535577"/>
              <a:gd name="connsiteX14" fmla="*/ 404123 w 516542"/>
              <a:gd name="connsiteY14" fmla="*/ 496388 h 535577"/>
              <a:gd name="connsiteX15" fmla="*/ 482500 w 516542"/>
              <a:gd name="connsiteY15" fmla="*/ 444137 h 535577"/>
              <a:gd name="connsiteX16" fmla="*/ 482500 w 516542"/>
              <a:gd name="connsiteY16" fmla="*/ 209006 h 535577"/>
              <a:gd name="connsiteX17" fmla="*/ 469437 w 516542"/>
              <a:gd name="connsiteY17" fmla="*/ 169817 h 535577"/>
              <a:gd name="connsiteX18" fmla="*/ 430248 w 516542"/>
              <a:gd name="connsiteY18" fmla="*/ 143691 h 535577"/>
              <a:gd name="connsiteX19" fmla="*/ 391060 w 516542"/>
              <a:gd name="connsiteY19" fmla="*/ 65314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6542" h="535577">
                <a:moveTo>
                  <a:pt x="508625" y="39188"/>
                </a:moveTo>
                <a:cubicBezTo>
                  <a:pt x="414250" y="7731"/>
                  <a:pt x="516542" y="38503"/>
                  <a:pt x="325745" y="13063"/>
                </a:cubicBezTo>
                <a:cubicBezTo>
                  <a:pt x="307949" y="10690"/>
                  <a:pt x="290911" y="4354"/>
                  <a:pt x="273494" y="0"/>
                </a:cubicBezTo>
                <a:cubicBezTo>
                  <a:pt x="221243" y="4354"/>
                  <a:pt x="168713" y="6133"/>
                  <a:pt x="116740" y="13063"/>
                </a:cubicBezTo>
                <a:cubicBezTo>
                  <a:pt x="103091" y="14883"/>
                  <a:pt x="85554" y="14921"/>
                  <a:pt x="77551" y="26126"/>
                </a:cubicBezTo>
                <a:cubicBezTo>
                  <a:pt x="61544" y="48535"/>
                  <a:pt x="60133" y="78377"/>
                  <a:pt x="51425" y="104503"/>
                </a:cubicBezTo>
                <a:lnTo>
                  <a:pt x="38363" y="143691"/>
                </a:lnTo>
                <a:cubicBezTo>
                  <a:pt x="34009" y="156754"/>
                  <a:pt x="27564" y="169298"/>
                  <a:pt x="25300" y="182880"/>
                </a:cubicBezTo>
                <a:lnTo>
                  <a:pt x="12237" y="261257"/>
                </a:lnTo>
                <a:cubicBezTo>
                  <a:pt x="16591" y="330926"/>
                  <a:pt x="0" y="405205"/>
                  <a:pt x="25300" y="470263"/>
                </a:cubicBezTo>
                <a:cubicBezTo>
                  <a:pt x="35281" y="495929"/>
                  <a:pt x="77551" y="487680"/>
                  <a:pt x="103677" y="496388"/>
                </a:cubicBezTo>
                <a:lnTo>
                  <a:pt x="142865" y="509451"/>
                </a:lnTo>
                <a:lnTo>
                  <a:pt x="182054" y="522514"/>
                </a:lnTo>
                <a:lnTo>
                  <a:pt x="221243" y="535577"/>
                </a:lnTo>
                <a:cubicBezTo>
                  <a:pt x="304719" y="526302"/>
                  <a:pt x="336331" y="533365"/>
                  <a:pt x="404123" y="496388"/>
                </a:cubicBezTo>
                <a:cubicBezTo>
                  <a:pt x="431688" y="481353"/>
                  <a:pt x="482500" y="444137"/>
                  <a:pt x="482500" y="444137"/>
                </a:cubicBezTo>
                <a:cubicBezTo>
                  <a:pt x="514793" y="347259"/>
                  <a:pt x="503468" y="397719"/>
                  <a:pt x="482500" y="209006"/>
                </a:cubicBezTo>
                <a:cubicBezTo>
                  <a:pt x="480979" y="195321"/>
                  <a:pt x="478039" y="180569"/>
                  <a:pt x="469437" y="169817"/>
                </a:cubicBezTo>
                <a:cubicBezTo>
                  <a:pt x="459629" y="157558"/>
                  <a:pt x="443311" y="152400"/>
                  <a:pt x="430248" y="143691"/>
                </a:cubicBezTo>
                <a:cubicBezTo>
                  <a:pt x="402746" y="61183"/>
                  <a:pt x="431662" y="65314"/>
                  <a:pt x="391060" y="65314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cxnSp>
        <p:nvCxnSpPr>
          <p:cNvPr id="37" name="Straight Arrow Connector 36"/>
          <p:cNvCxnSpPr>
            <a:stCxn id="19" idx="2"/>
            <a:endCxn id="34" idx="3"/>
          </p:cNvCxnSpPr>
          <p:nvPr/>
        </p:nvCxnSpPr>
        <p:spPr>
          <a:xfrm rot="5400000">
            <a:off x="1577634" y="1096844"/>
            <a:ext cx="2498414" cy="4138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9" idx="2"/>
          </p:cNvCxnSpPr>
          <p:nvPr/>
        </p:nvCxnSpPr>
        <p:spPr>
          <a:xfrm rot="5400000">
            <a:off x="1997714" y="1538790"/>
            <a:ext cx="2520280" cy="327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2"/>
          </p:cNvCxnSpPr>
          <p:nvPr/>
        </p:nvCxnSpPr>
        <p:spPr>
          <a:xfrm rot="5400000">
            <a:off x="3329862" y="2870938"/>
            <a:ext cx="2520280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2"/>
            <a:endCxn id="32" idx="2"/>
          </p:cNvCxnSpPr>
          <p:nvPr/>
        </p:nvCxnSpPr>
        <p:spPr>
          <a:xfrm rot="16200000" flipH="1">
            <a:off x="4066108" y="2746759"/>
            <a:ext cx="2511477" cy="8516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5839097" y="2791797"/>
            <a:ext cx="1619794" cy="2331104"/>
          </a:xfrm>
          <a:custGeom>
            <a:avLst/>
            <a:gdLst>
              <a:gd name="connsiteX0" fmla="*/ 1384663 w 1619794"/>
              <a:gd name="connsiteY0" fmla="*/ 134283 h 2331104"/>
              <a:gd name="connsiteX1" fmla="*/ 1371600 w 1619794"/>
              <a:gd name="connsiteY1" fmla="*/ 95094 h 2331104"/>
              <a:gd name="connsiteX2" fmla="*/ 1332412 w 1619794"/>
              <a:gd name="connsiteY2" fmla="*/ 82032 h 2331104"/>
              <a:gd name="connsiteX3" fmla="*/ 1175657 w 1619794"/>
              <a:gd name="connsiteY3" fmla="*/ 55906 h 2331104"/>
              <a:gd name="connsiteX4" fmla="*/ 1110343 w 1619794"/>
              <a:gd name="connsiteY4" fmla="*/ 29780 h 2331104"/>
              <a:gd name="connsiteX5" fmla="*/ 1031966 w 1619794"/>
              <a:gd name="connsiteY5" fmla="*/ 16717 h 2331104"/>
              <a:gd name="connsiteX6" fmla="*/ 209006 w 1619794"/>
              <a:gd name="connsiteY6" fmla="*/ 29780 h 2331104"/>
              <a:gd name="connsiteX7" fmla="*/ 169817 w 1619794"/>
              <a:gd name="connsiteY7" fmla="*/ 108157 h 2331104"/>
              <a:gd name="connsiteX8" fmla="*/ 143692 w 1619794"/>
              <a:gd name="connsiteY8" fmla="*/ 147346 h 2331104"/>
              <a:gd name="connsiteX9" fmla="*/ 91440 w 1619794"/>
              <a:gd name="connsiteY9" fmla="*/ 264912 h 2331104"/>
              <a:gd name="connsiteX10" fmla="*/ 78377 w 1619794"/>
              <a:gd name="connsiteY10" fmla="*/ 317163 h 2331104"/>
              <a:gd name="connsiteX11" fmla="*/ 65314 w 1619794"/>
              <a:gd name="connsiteY11" fmla="*/ 356352 h 2331104"/>
              <a:gd name="connsiteX12" fmla="*/ 39189 w 1619794"/>
              <a:gd name="connsiteY12" fmla="*/ 748237 h 2331104"/>
              <a:gd name="connsiteX13" fmla="*/ 26126 w 1619794"/>
              <a:gd name="connsiteY13" fmla="*/ 839677 h 2331104"/>
              <a:gd name="connsiteX14" fmla="*/ 0 w 1619794"/>
              <a:gd name="connsiteY14" fmla="*/ 1153186 h 2331104"/>
              <a:gd name="connsiteX15" fmla="*/ 13063 w 1619794"/>
              <a:gd name="connsiteY15" fmla="*/ 1649574 h 2331104"/>
              <a:gd name="connsiteX16" fmla="*/ 65314 w 1619794"/>
              <a:gd name="connsiteY16" fmla="*/ 1832454 h 2331104"/>
              <a:gd name="connsiteX17" fmla="*/ 143692 w 1619794"/>
              <a:gd name="connsiteY17" fmla="*/ 1923894 h 2331104"/>
              <a:gd name="connsiteX18" fmla="*/ 182880 w 1619794"/>
              <a:gd name="connsiteY18" fmla="*/ 1963083 h 2331104"/>
              <a:gd name="connsiteX19" fmla="*/ 248194 w 1619794"/>
              <a:gd name="connsiteY19" fmla="*/ 2054523 h 2331104"/>
              <a:gd name="connsiteX20" fmla="*/ 313509 w 1619794"/>
              <a:gd name="connsiteY20" fmla="*/ 2145963 h 2331104"/>
              <a:gd name="connsiteX21" fmla="*/ 339634 w 1619794"/>
              <a:gd name="connsiteY21" fmla="*/ 2198214 h 2331104"/>
              <a:gd name="connsiteX22" fmla="*/ 444137 w 1619794"/>
              <a:gd name="connsiteY22" fmla="*/ 2250466 h 2331104"/>
              <a:gd name="connsiteX23" fmla="*/ 470263 w 1619794"/>
              <a:gd name="connsiteY23" fmla="*/ 2302717 h 2331104"/>
              <a:gd name="connsiteX24" fmla="*/ 1175657 w 1619794"/>
              <a:gd name="connsiteY24" fmla="*/ 2302717 h 2331104"/>
              <a:gd name="connsiteX25" fmla="*/ 1214846 w 1619794"/>
              <a:gd name="connsiteY25" fmla="*/ 2289654 h 2331104"/>
              <a:gd name="connsiteX26" fmla="*/ 1280160 w 1619794"/>
              <a:gd name="connsiteY26" fmla="*/ 2276592 h 2331104"/>
              <a:gd name="connsiteX27" fmla="*/ 1306286 w 1619794"/>
              <a:gd name="connsiteY27" fmla="*/ 2237403 h 2331104"/>
              <a:gd name="connsiteX28" fmla="*/ 1384663 w 1619794"/>
              <a:gd name="connsiteY28" fmla="*/ 2185152 h 2331104"/>
              <a:gd name="connsiteX29" fmla="*/ 1476103 w 1619794"/>
              <a:gd name="connsiteY29" fmla="*/ 2119837 h 2331104"/>
              <a:gd name="connsiteX30" fmla="*/ 1528354 w 1619794"/>
              <a:gd name="connsiteY30" fmla="*/ 1989209 h 2331104"/>
              <a:gd name="connsiteX31" fmla="*/ 1541417 w 1619794"/>
              <a:gd name="connsiteY31" fmla="*/ 1936957 h 2331104"/>
              <a:gd name="connsiteX32" fmla="*/ 1567543 w 1619794"/>
              <a:gd name="connsiteY32" fmla="*/ 1884706 h 2331104"/>
              <a:gd name="connsiteX33" fmla="*/ 1593669 w 1619794"/>
              <a:gd name="connsiteY33" fmla="*/ 1571197 h 2331104"/>
              <a:gd name="connsiteX34" fmla="*/ 1606732 w 1619794"/>
              <a:gd name="connsiteY34" fmla="*/ 1479757 h 2331104"/>
              <a:gd name="connsiteX35" fmla="*/ 1619794 w 1619794"/>
              <a:gd name="connsiteY35" fmla="*/ 1323003 h 2331104"/>
              <a:gd name="connsiteX36" fmla="*/ 1606732 w 1619794"/>
              <a:gd name="connsiteY36" fmla="*/ 304100 h 2331104"/>
              <a:gd name="connsiteX37" fmla="*/ 1554480 w 1619794"/>
              <a:gd name="connsiteY37" fmla="*/ 186534 h 2331104"/>
              <a:gd name="connsiteX38" fmla="*/ 1541417 w 1619794"/>
              <a:gd name="connsiteY38" fmla="*/ 147346 h 2331104"/>
              <a:gd name="connsiteX39" fmla="*/ 1502229 w 1619794"/>
              <a:gd name="connsiteY39" fmla="*/ 134283 h 2331104"/>
              <a:gd name="connsiteX40" fmla="*/ 1463040 w 1619794"/>
              <a:gd name="connsiteY40" fmla="*/ 108157 h 2331104"/>
              <a:gd name="connsiteX41" fmla="*/ 1371600 w 1619794"/>
              <a:gd name="connsiteY41" fmla="*/ 68969 h 23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19794" h="2331104">
                <a:moveTo>
                  <a:pt x="1384663" y="134283"/>
                </a:moveTo>
                <a:cubicBezTo>
                  <a:pt x="1380309" y="121220"/>
                  <a:pt x="1381337" y="104831"/>
                  <a:pt x="1371600" y="95094"/>
                </a:cubicBezTo>
                <a:cubicBezTo>
                  <a:pt x="1361864" y="85358"/>
                  <a:pt x="1345770" y="85371"/>
                  <a:pt x="1332412" y="82032"/>
                </a:cubicBezTo>
                <a:cubicBezTo>
                  <a:pt x="1281472" y="69297"/>
                  <a:pt x="1227274" y="63280"/>
                  <a:pt x="1175657" y="55906"/>
                </a:cubicBezTo>
                <a:cubicBezTo>
                  <a:pt x="1153886" y="47197"/>
                  <a:pt x="1132965" y="35950"/>
                  <a:pt x="1110343" y="29780"/>
                </a:cubicBezTo>
                <a:cubicBezTo>
                  <a:pt x="1084790" y="22811"/>
                  <a:pt x="1058452" y="16717"/>
                  <a:pt x="1031966" y="16717"/>
                </a:cubicBezTo>
                <a:cubicBezTo>
                  <a:pt x="757611" y="16717"/>
                  <a:pt x="483326" y="25426"/>
                  <a:pt x="209006" y="29780"/>
                </a:cubicBezTo>
                <a:cubicBezTo>
                  <a:pt x="134138" y="142082"/>
                  <a:pt x="223895" y="0"/>
                  <a:pt x="169817" y="108157"/>
                </a:cubicBezTo>
                <a:cubicBezTo>
                  <a:pt x="162796" y="122199"/>
                  <a:pt x="150068" y="133000"/>
                  <a:pt x="143692" y="147346"/>
                </a:cubicBezTo>
                <a:cubicBezTo>
                  <a:pt x="81514" y="287248"/>
                  <a:pt x="150564" y="176225"/>
                  <a:pt x="91440" y="264912"/>
                </a:cubicBezTo>
                <a:cubicBezTo>
                  <a:pt x="87086" y="282329"/>
                  <a:pt x="83309" y="299901"/>
                  <a:pt x="78377" y="317163"/>
                </a:cubicBezTo>
                <a:cubicBezTo>
                  <a:pt x="74594" y="330403"/>
                  <a:pt x="67408" y="342742"/>
                  <a:pt x="65314" y="356352"/>
                </a:cubicBezTo>
                <a:cubicBezTo>
                  <a:pt x="47341" y="473181"/>
                  <a:pt x="46936" y="643650"/>
                  <a:pt x="39189" y="748237"/>
                </a:cubicBezTo>
                <a:cubicBezTo>
                  <a:pt x="36915" y="778942"/>
                  <a:pt x="29526" y="809076"/>
                  <a:pt x="26126" y="839677"/>
                </a:cubicBezTo>
                <a:cubicBezTo>
                  <a:pt x="17025" y="921588"/>
                  <a:pt x="6008" y="1075086"/>
                  <a:pt x="0" y="1153186"/>
                </a:cubicBezTo>
                <a:cubicBezTo>
                  <a:pt x="4354" y="1318649"/>
                  <a:pt x="2291" y="1484405"/>
                  <a:pt x="13063" y="1649574"/>
                </a:cubicBezTo>
                <a:cubicBezTo>
                  <a:pt x="13110" y="1650297"/>
                  <a:pt x="52959" y="1820099"/>
                  <a:pt x="65314" y="1832454"/>
                </a:cubicBezTo>
                <a:cubicBezTo>
                  <a:pt x="162549" y="1929689"/>
                  <a:pt x="43154" y="1806600"/>
                  <a:pt x="143692" y="1923894"/>
                </a:cubicBezTo>
                <a:cubicBezTo>
                  <a:pt x="155714" y="1937920"/>
                  <a:pt x="172142" y="1948050"/>
                  <a:pt x="182880" y="1963083"/>
                </a:cubicBezTo>
                <a:cubicBezTo>
                  <a:pt x="345552" y="2190825"/>
                  <a:pt x="73536" y="1850754"/>
                  <a:pt x="248194" y="2054523"/>
                </a:cubicBezTo>
                <a:cubicBezTo>
                  <a:pt x="260212" y="2068544"/>
                  <a:pt x="301693" y="2125284"/>
                  <a:pt x="313509" y="2145963"/>
                </a:cubicBezTo>
                <a:cubicBezTo>
                  <a:pt x="323170" y="2162870"/>
                  <a:pt x="327168" y="2183255"/>
                  <a:pt x="339634" y="2198214"/>
                </a:cubicBezTo>
                <a:cubicBezTo>
                  <a:pt x="359200" y="2221693"/>
                  <a:pt x="422694" y="2241889"/>
                  <a:pt x="444137" y="2250466"/>
                </a:cubicBezTo>
                <a:cubicBezTo>
                  <a:pt x="452846" y="2267883"/>
                  <a:pt x="451141" y="2299040"/>
                  <a:pt x="470263" y="2302717"/>
                </a:cubicBezTo>
                <a:cubicBezTo>
                  <a:pt x="617877" y="2331104"/>
                  <a:pt x="1049723" y="2306915"/>
                  <a:pt x="1175657" y="2302717"/>
                </a:cubicBezTo>
                <a:cubicBezTo>
                  <a:pt x="1188720" y="2298363"/>
                  <a:pt x="1201487" y="2292994"/>
                  <a:pt x="1214846" y="2289654"/>
                </a:cubicBezTo>
                <a:cubicBezTo>
                  <a:pt x="1236386" y="2284269"/>
                  <a:pt x="1260883" y="2287607"/>
                  <a:pt x="1280160" y="2276592"/>
                </a:cubicBezTo>
                <a:cubicBezTo>
                  <a:pt x="1293791" y="2268803"/>
                  <a:pt x="1294471" y="2247741"/>
                  <a:pt x="1306286" y="2237403"/>
                </a:cubicBezTo>
                <a:cubicBezTo>
                  <a:pt x="1329916" y="2216727"/>
                  <a:pt x="1358537" y="2202569"/>
                  <a:pt x="1384663" y="2185152"/>
                </a:cubicBezTo>
                <a:cubicBezTo>
                  <a:pt x="1441965" y="2146951"/>
                  <a:pt x="1411295" y="2168444"/>
                  <a:pt x="1476103" y="2119837"/>
                </a:cubicBezTo>
                <a:cubicBezTo>
                  <a:pt x="1503132" y="2065779"/>
                  <a:pt x="1512211" y="2053781"/>
                  <a:pt x="1528354" y="1989209"/>
                </a:cubicBezTo>
                <a:cubicBezTo>
                  <a:pt x="1532708" y="1971792"/>
                  <a:pt x="1535113" y="1953767"/>
                  <a:pt x="1541417" y="1936957"/>
                </a:cubicBezTo>
                <a:cubicBezTo>
                  <a:pt x="1548254" y="1918724"/>
                  <a:pt x="1558834" y="1902123"/>
                  <a:pt x="1567543" y="1884706"/>
                </a:cubicBezTo>
                <a:cubicBezTo>
                  <a:pt x="1597660" y="1704006"/>
                  <a:pt x="1566840" y="1906552"/>
                  <a:pt x="1593669" y="1571197"/>
                </a:cubicBezTo>
                <a:cubicBezTo>
                  <a:pt x="1596124" y="1540506"/>
                  <a:pt x="1603509" y="1510377"/>
                  <a:pt x="1606732" y="1479757"/>
                </a:cubicBezTo>
                <a:cubicBezTo>
                  <a:pt x="1612221" y="1427613"/>
                  <a:pt x="1615440" y="1375254"/>
                  <a:pt x="1619794" y="1323003"/>
                </a:cubicBezTo>
                <a:cubicBezTo>
                  <a:pt x="1615440" y="983369"/>
                  <a:pt x="1619001" y="643541"/>
                  <a:pt x="1606732" y="304100"/>
                </a:cubicBezTo>
                <a:cubicBezTo>
                  <a:pt x="1605933" y="281981"/>
                  <a:pt x="1564054" y="208872"/>
                  <a:pt x="1554480" y="186534"/>
                </a:cubicBezTo>
                <a:cubicBezTo>
                  <a:pt x="1549056" y="173878"/>
                  <a:pt x="1551153" y="157082"/>
                  <a:pt x="1541417" y="147346"/>
                </a:cubicBezTo>
                <a:cubicBezTo>
                  <a:pt x="1531681" y="137610"/>
                  <a:pt x="1514545" y="140441"/>
                  <a:pt x="1502229" y="134283"/>
                </a:cubicBezTo>
                <a:cubicBezTo>
                  <a:pt x="1488187" y="127262"/>
                  <a:pt x="1477387" y="114533"/>
                  <a:pt x="1463040" y="108157"/>
                </a:cubicBezTo>
                <a:cubicBezTo>
                  <a:pt x="1361977" y="63241"/>
                  <a:pt x="1407902" y="105271"/>
                  <a:pt x="1371600" y="68969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cxnSp>
        <p:nvCxnSpPr>
          <p:cNvPr id="46" name="Straight Arrow Connector 45"/>
          <p:cNvCxnSpPr>
            <a:stCxn id="30" idx="0"/>
          </p:cNvCxnSpPr>
          <p:nvPr/>
        </p:nvCxnSpPr>
        <p:spPr>
          <a:xfrm rot="16200000" flipV="1">
            <a:off x="6714238" y="5103186"/>
            <a:ext cx="504056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0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9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082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16632"/>
            <a:ext cx="8239125" cy="156071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BA" b="1" dirty="0" smtClean="0"/>
              <a:t>ОСНОВНИ</a:t>
            </a:r>
            <a:r>
              <a:rPr lang="sr-Cyrl-RS" b="1" dirty="0" smtClean="0"/>
              <a:t> </a:t>
            </a:r>
            <a:r>
              <a:rPr lang="sr-Cyrl-BA" b="1" dirty="0" smtClean="0"/>
              <a:t>ДЕЛОВИ</a:t>
            </a:r>
            <a:r>
              <a:rPr lang="sr-Cyrl-RS" b="1" dirty="0" smtClean="0"/>
              <a:t> </a:t>
            </a:r>
            <a:r>
              <a:rPr lang="sr-Cyrl-BA" b="1" dirty="0" smtClean="0"/>
              <a:t>РАЧУНАРА</a:t>
            </a:r>
            <a:br>
              <a:rPr lang="sr-Cyrl-BA" b="1" dirty="0" smtClean="0"/>
            </a:br>
            <a:r>
              <a:rPr lang="sr-Cyrl-B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КУЋИШТЕ или </a:t>
            </a:r>
            <a:r>
              <a:rPr lang="sr-Latn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endParaRPr lang="sr-Latn-C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2204864"/>
            <a:ext cx="8363272" cy="4319761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800" dirty="0" smtClean="0"/>
              <a:t>Шта се све налази у кућишту?</a:t>
            </a:r>
          </a:p>
          <a:p>
            <a:pPr marL="0" indent="1588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dirty="0" smtClean="0"/>
              <a:t>Сви најбитнији делови рачунара се налазе у кућишту. </a:t>
            </a:r>
          </a:p>
          <a:p>
            <a:pPr marL="0" indent="1588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dirty="0" smtClean="0"/>
              <a:t>Кућиште је лимена кутија у којој су смештени: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/>
              <a:t>матична плоча</a:t>
            </a:r>
            <a:r>
              <a:rPr lang="sr-Latn-CS" b="1" dirty="0" smtClean="0"/>
              <a:t> </a:t>
            </a:r>
            <a:r>
              <a:rPr lang="sr-Latn-CS" b="1" dirty="0" smtClean="0">
                <a:solidFill>
                  <a:srgbClr val="C00000"/>
                </a:solidFill>
              </a:rPr>
              <a:t>(MB)</a:t>
            </a:r>
            <a:endParaRPr lang="sr-Latn-CS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/>
              <a:t>процесор</a:t>
            </a:r>
            <a:r>
              <a:rPr lang="sr-Latn-CS" b="1" dirty="0" smtClean="0"/>
              <a:t> </a:t>
            </a:r>
            <a:r>
              <a:rPr lang="sr-Latn-CS" b="1" dirty="0" smtClean="0">
                <a:solidFill>
                  <a:srgbClr val="C00000"/>
                </a:solidFill>
              </a:rPr>
              <a:t>(CPU)</a:t>
            </a:r>
            <a:endParaRPr lang="sr-Latn-CS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/>
              <a:t>хард диск</a:t>
            </a:r>
            <a:r>
              <a:rPr lang="sr-Latn-CS" b="1" dirty="0" smtClean="0"/>
              <a:t> </a:t>
            </a:r>
            <a:r>
              <a:rPr lang="sr-Latn-CS" b="1" dirty="0" smtClean="0">
                <a:solidFill>
                  <a:srgbClr val="C00000"/>
                </a:solidFill>
              </a:rPr>
              <a:t>(HDD)</a:t>
            </a:r>
            <a:endParaRPr lang="sr-Latn-CS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/>
              <a:t>радна меморија </a:t>
            </a:r>
            <a:r>
              <a:rPr lang="sr-Latn-CS" b="1" dirty="0" smtClean="0">
                <a:solidFill>
                  <a:srgbClr val="C00000"/>
                </a:solidFill>
              </a:rPr>
              <a:t>(RAM)</a:t>
            </a:r>
            <a:endParaRPr lang="sr-Latn-CS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b="1" dirty="0" smtClean="0"/>
              <a:t>графичка карта </a:t>
            </a:r>
            <a:r>
              <a:rPr lang="sr-Cyrl-CS" b="1" dirty="0" smtClean="0">
                <a:solidFill>
                  <a:srgbClr val="C00000"/>
                </a:solidFill>
              </a:rPr>
              <a:t>(</a:t>
            </a:r>
            <a:r>
              <a:rPr lang="sr-Latn-CS" b="1" dirty="0" smtClean="0">
                <a:solidFill>
                  <a:srgbClr val="C00000"/>
                </a:solidFill>
              </a:rPr>
              <a:t>VGA)</a:t>
            </a:r>
            <a:endParaRPr lang="sr-Latn-CS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Latn-CS" b="1" dirty="0" smtClean="0"/>
              <a:t> </a:t>
            </a:r>
            <a:r>
              <a:rPr lang="sr-Cyrl-CS" b="1" dirty="0" smtClean="0"/>
              <a:t>напајање, и др.</a:t>
            </a:r>
            <a:endParaRPr lang="sr-Latn-CS" dirty="0" smtClean="0"/>
          </a:p>
          <a:p>
            <a:pPr marL="0" indent="1588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r-Latn-CS" dirty="0"/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747" y="2374260"/>
            <a:ext cx="139858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75" y="3736643"/>
            <a:ext cx="1657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517232"/>
            <a:ext cx="15303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6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41338" y="677661"/>
            <a:ext cx="7991102" cy="1560716"/>
          </a:xfrm>
        </p:spPr>
        <p:txBody>
          <a:bodyPr>
            <a:normAutofit/>
          </a:bodyPr>
          <a:lstStyle/>
          <a:p>
            <a:r>
              <a:rPr lang="ru-RU" altLang="sr-Latn-RS" sz="1800" dirty="0"/>
              <a:t>Матична плоча је главни део сваког ПЦ рачунара. Она служи за повезивање и синхронизацију рада најбитнијих делова рачунара, као што су процесор, меморија, хард диск, графичка картица, улазно-излазни уређаји и др.</a:t>
            </a:r>
            <a:r>
              <a:rPr lang="sr-Latn-RS" altLang="sr-Latn-RS" sz="1800" dirty="0"/>
              <a:t/>
            </a:r>
            <a:br>
              <a:rPr lang="sr-Latn-RS" altLang="sr-Latn-RS" sz="1800" dirty="0"/>
            </a:br>
            <a:endParaRPr lang="sr-Latn-RS" altLang="sr-Latn-RS" sz="1800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049588" y="549275"/>
            <a:ext cx="312737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395288" y="227647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sr-Latn-RS" sz="2400">
                <a:solidFill>
                  <a:srgbClr val="000000"/>
                </a:solidFill>
              </a:rPr>
              <a:t> </a:t>
            </a:r>
            <a:endParaRPr lang="sr-Latn-CS" altLang="sr-Latn-RS" sz="2000">
              <a:solidFill>
                <a:srgbClr val="CC0000"/>
              </a:solidFill>
            </a:endParaRPr>
          </a:p>
        </p:txBody>
      </p:sp>
      <p:sp>
        <p:nvSpPr>
          <p:cNvPr id="27654" name="Text Box 36"/>
          <p:cNvSpPr txBox="1">
            <a:spLocks noChangeArrowheads="1"/>
          </p:cNvSpPr>
          <p:nvPr/>
        </p:nvSpPr>
        <p:spPr bwMode="auto">
          <a:xfrm>
            <a:off x="1354931" y="80962"/>
            <a:ext cx="62119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3600" dirty="0"/>
              <a:t>Matična </a:t>
            </a:r>
            <a:r>
              <a:rPr lang="sr-Latn-CS" altLang="sr-Latn-RS" sz="3600" dirty="0" smtClean="0"/>
              <a:t>ploča</a:t>
            </a:r>
            <a:r>
              <a:rPr lang="sr-Cyrl-RS" altLang="sr-Latn-RS" sz="3600" dirty="0" smtClean="0"/>
              <a:t> </a:t>
            </a:r>
            <a:r>
              <a:rPr lang="hr-HR" altLang="sr-Latn-RS" sz="3600" dirty="0"/>
              <a:t>(</a:t>
            </a:r>
            <a:r>
              <a:rPr lang="hr-HR" altLang="sr-Latn-RS" sz="3600" i="1" dirty="0"/>
              <a:t>Motherboard</a:t>
            </a:r>
            <a:r>
              <a:rPr lang="hr-HR" altLang="sr-Latn-RS" sz="3600" dirty="0"/>
              <a:t>)</a:t>
            </a:r>
            <a:r>
              <a:rPr lang="sr-Latn-CS" altLang="sr-Latn-RS" sz="3600" dirty="0" smtClean="0"/>
              <a:t> </a:t>
            </a:r>
            <a:endParaRPr lang="en-US" altLang="sr-Latn-RS" sz="3600" dirty="0"/>
          </a:p>
        </p:txBody>
      </p:sp>
      <p:pic>
        <p:nvPicPr>
          <p:cNvPr id="27655" name="Picture 4" descr="a7n8x-x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06542"/>
            <a:ext cx="5459413" cy="458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21"/>
          <p:cNvSpPr txBox="1">
            <a:spLocks noChangeArrowheads="1"/>
          </p:cNvSpPr>
          <p:nvPr/>
        </p:nvSpPr>
        <p:spPr bwMode="auto">
          <a:xfrm>
            <a:off x="0" y="2636838"/>
            <a:ext cx="1690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C00000"/>
                </a:solidFill>
              </a:rPr>
              <a:t>Ekspnazioni slotovi</a:t>
            </a:r>
            <a:endParaRPr lang="en-US" altLang="sr-Latn-RS" sz="2000" b="1">
              <a:solidFill>
                <a:srgbClr val="C00000"/>
              </a:solidFill>
            </a:endParaRPr>
          </a:p>
        </p:txBody>
      </p:sp>
      <p:sp>
        <p:nvSpPr>
          <p:cNvPr id="27657" name="Text Box 22"/>
          <p:cNvSpPr txBox="1">
            <a:spLocks noChangeArrowheads="1"/>
          </p:cNvSpPr>
          <p:nvPr/>
        </p:nvSpPr>
        <p:spPr bwMode="auto">
          <a:xfrm>
            <a:off x="360363" y="4400550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C00000"/>
                </a:solidFill>
              </a:rPr>
              <a:t>Baterija</a:t>
            </a:r>
            <a:endParaRPr lang="en-US" altLang="sr-Latn-RS" sz="2000" b="1">
              <a:solidFill>
                <a:srgbClr val="C00000"/>
              </a:solidFill>
            </a:endParaRPr>
          </a:p>
        </p:txBody>
      </p:sp>
      <p:sp>
        <p:nvSpPr>
          <p:cNvPr id="27658" name="Text Box 25"/>
          <p:cNvSpPr txBox="1">
            <a:spLocks noChangeArrowheads="1"/>
          </p:cNvSpPr>
          <p:nvPr/>
        </p:nvSpPr>
        <p:spPr bwMode="auto">
          <a:xfrm>
            <a:off x="431800" y="4870450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C00000"/>
                </a:solidFill>
              </a:rPr>
              <a:t>Čipset</a:t>
            </a:r>
            <a:r>
              <a:rPr lang="en-US" altLang="sr-Latn-RS" sz="2000" b="1">
                <a:solidFill>
                  <a:srgbClr val="C00000"/>
                </a:solidFill>
                <a:latin typeface="Viner Hand ITC" panose="03070502030502020203" pitchFamily="66" charset="0"/>
              </a:rPr>
              <a:t> </a:t>
            </a:r>
          </a:p>
        </p:txBody>
      </p:sp>
      <p:sp>
        <p:nvSpPr>
          <p:cNvPr id="27659" name="Text Box 28"/>
          <p:cNvSpPr txBox="1">
            <a:spLocks noChangeArrowheads="1"/>
          </p:cNvSpPr>
          <p:nvPr/>
        </p:nvSpPr>
        <p:spPr bwMode="auto">
          <a:xfrm>
            <a:off x="541338" y="5949950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C00000"/>
                </a:solidFill>
              </a:rPr>
              <a:t>BIOS</a:t>
            </a:r>
            <a:r>
              <a:rPr lang="en-US" altLang="sr-Latn-RS" sz="2000" b="1">
                <a:solidFill>
                  <a:srgbClr val="C00000"/>
                </a:solidFill>
                <a:latin typeface="Viner Hand ITC" panose="03070502030502020203" pitchFamily="66" charset="0"/>
              </a:rPr>
              <a:t> </a:t>
            </a:r>
          </a:p>
        </p:txBody>
      </p:sp>
      <p:sp>
        <p:nvSpPr>
          <p:cNvPr id="27660" name="Text Box 35"/>
          <p:cNvSpPr txBox="1">
            <a:spLocks noChangeArrowheads="1"/>
          </p:cNvSpPr>
          <p:nvPr/>
        </p:nvSpPr>
        <p:spPr bwMode="auto">
          <a:xfrm>
            <a:off x="7488238" y="1773238"/>
            <a:ext cx="1258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C00000"/>
                </a:solidFill>
              </a:rPr>
              <a:t>Eksterni</a:t>
            </a:r>
            <a:r>
              <a:rPr lang="sr-Latn-CS" altLang="sr-Latn-RS" sz="2000" b="1">
                <a:solidFill>
                  <a:srgbClr val="C00000"/>
                </a:solidFill>
                <a:latin typeface="Viner Hand ITC" panose="03070502030502020203" pitchFamily="66" charset="0"/>
              </a:rPr>
              <a:t> </a:t>
            </a:r>
            <a:r>
              <a:rPr lang="sr-Latn-CS" altLang="sr-Latn-RS" sz="2000" b="1">
                <a:solidFill>
                  <a:srgbClr val="C00000"/>
                </a:solidFill>
              </a:rPr>
              <a:t>portovi</a:t>
            </a:r>
            <a:endParaRPr lang="en-US" altLang="sr-Latn-RS" sz="2000" b="1">
              <a:solidFill>
                <a:srgbClr val="C00000"/>
              </a:solidFill>
            </a:endParaRPr>
          </a:p>
        </p:txBody>
      </p:sp>
      <p:sp>
        <p:nvSpPr>
          <p:cNvPr id="27661" name="Text Box 37"/>
          <p:cNvSpPr txBox="1">
            <a:spLocks noChangeArrowheads="1"/>
          </p:cNvSpPr>
          <p:nvPr/>
        </p:nvSpPr>
        <p:spPr bwMode="auto">
          <a:xfrm>
            <a:off x="7451725" y="3141663"/>
            <a:ext cx="1692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C00000"/>
                </a:solidFill>
              </a:rPr>
              <a:t>Konektor za procesor</a:t>
            </a:r>
            <a:endParaRPr lang="en-US" altLang="sr-Latn-RS" sz="2000" b="1">
              <a:solidFill>
                <a:srgbClr val="C00000"/>
              </a:solidFill>
            </a:endParaRPr>
          </a:p>
        </p:txBody>
      </p:sp>
      <p:sp>
        <p:nvSpPr>
          <p:cNvPr id="27662" name="Text Box 39"/>
          <p:cNvSpPr txBox="1">
            <a:spLocks noChangeArrowheads="1"/>
          </p:cNvSpPr>
          <p:nvPr/>
        </p:nvSpPr>
        <p:spPr bwMode="auto">
          <a:xfrm>
            <a:off x="7415213" y="4473575"/>
            <a:ext cx="1512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C00000"/>
                </a:solidFill>
              </a:rPr>
              <a:t>Slotovi za memoriju</a:t>
            </a:r>
            <a:endParaRPr lang="en-US" altLang="sr-Latn-RS" sz="2000" b="1">
              <a:solidFill>
                <a:srgbClr val="C00000"/>
              </a:solidFill>
            </a:endParaRPr>
          </a:p>
        </p:txBody>
      </p:sp>
      <p:sp>
        <p:nvSpPr>
          <p:cNvPr id="27663" name="Text Box 41"/>
          <p:cNvSpPr txBox="1">
            <a:spLocks noChangeArrowheads="1"/>
          </p:cNvSpPr>
          <p:nvPr/>
        </p:nvSpPr>
        <p:spPr bwMode="auto">
          <a:xfrm>
            <a:off x="7416800" y="5302250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C00000"/>
                </a:solidFill>
              </a:rPr>
              <a:t>Konektor za napajanje</a:t>
            </a:r>
            <a:endParaRPr lang="en-US" altLang="sr-Latn-RS" sz="2000" b="1">
              <a:solidFill>
                <a:srgbClr val="C00000"/>
              </a:solidFill>
            </a:endParaRPr>
          </a:p>
        </p:txBody>
      </p:sp>
      <p:sp>
        <p:nvSpPr>
          <p:cNvPr id="27664" name="Text Box 40"/>
          <p:cNvSpPr txBox="1">
            <a:spLocks noChangeArrowheads="1"/>
          </p:cNvSpPr>
          <p:nvPr/>
        </p:nvSpPr>
        <p:spPr bwMode="auto">
          <a:xfrm>
            <a:off x="7235825" y="5986463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 b="1">
                <a:solidFill>
                  <a:srgbClr val="C00000"/>
                </a:solidFill>
              </a:rPr>
              <a:t>Disk interfejs</a:t>
            </a:r>
            <a:endParaRPr lang="en-US" altLang="sr-Latn-RS" sz="2000" b="1">
              <a:solidFill>
                <a:srgbClr val="C00000"/>
              </a:solidFill>
            </a:endParaRPr>
          </a:p>
        </p:txBody>
      </p:sp>
      <p:sp>
        <p:nvSpPr>
          <p:cNvPr id="27665" name="AutoShape 8"/>
          <p:cNvSpPr>
            <a:spLocks noChangeArrowheads="1"/>
          </p:cNvSpPr>
          <p:nvPr/>
        </p:nvSpPr>
        <p:spPr bwMode="auto">
          <a:xfrm>
            <a:off x="1944688" y="2528888"/>
            <a:ext cx="2339975" cy="183673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r-Latn-RS" b="1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27666" name="Line 20"/>
          <p:cNvSpPr>
            <a:spLocks noChangeShapeType="1"/>
          </p:cNvSpPr>
          <p:nvPr/>
        </p:nvSpPr>
        <p:spPr bwMode="auto">
          <a:xfrm>
            <a:off x="1619250" y="3033713"/>
            <a:ext cx="325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67" name="Line 23"/>
          <p:cNvSpPr>
            <a:spLocks noChangeShapeType="1"/>
          </p:cNvSpPr>
          <p:nvPr/>
        </p:nvSpPr>
        <p:spPr bwMode="auto">
          <a:xfrm>
            <a:off x="1619250" y="4618038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68" name="AutoShape 17"/>
          <p:cNvSpPr>
            <a:spLocks noChangeArrowheads="1"/>
          </p:cNvSpPr>
          <p:nvPr/>
        </p:nvSpPr>
        <p:spPr bwMode="auto">
          <a:xfrm>
            <a:off x="2592388" y="4365625"/>
            <a:ext cx="503237" cy="46831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r-Latn-RS" b="1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27669" name="AutoShape 14"/>
          <p:cNvSpPr>
            <a:spLocks noChangeArrowheads="1"/>
          </p:cNvSpPr>
          <p:nvPr/>
        </p:nvSpPr>
        <p:spPr bwMode="auto">
          <a:xfrm>
            <a:off x="3095625" y="4654550"/>
            <a:ext cx="757238" cy="71913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r-Latn-RS" b="1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27670" name="Line 24"/>
          <p:cNvSpPr>
            <a:spLocks noChangeShapeType="1"/>
          </p:cNvSpPr>
          <p:nvPr/>
        </p:nvSpPr>
        <p:spPr bwMode="auto">
          <a:xfrm flipH="1">
            <a:off x="1619250" y="5086350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71" name="AutoShape 10"/>
          <p:cNvSpPr>
            <a:spLocks noChangeArrowheads="1"/>
          </p:cNvSpPr>
          <p:nvPr/>
        </p:nvSpPr>
        <p:spPr bwMode="auto">
          <a:xfrm>
            <a:off x="5868988" y="2997200"/>
            <a:ext cx="1439862" cy="12604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r-Latn-RS" b="1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27672" name="Line 29"/>
          <p:cNvSpPr>
            <a:spLocks noChangeShapeType="1"/>
          </p:cNvSpPr>
          <p:nvPr/>
        </p:nvSpPr>
        <p:spPr bwMode="auto">
          <a:xfrm>
            <a:off x="7308850" y="3536950"/>
            <a:ext cx="32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73" name="AutoShape 11"/>
          <p:cNvSpPr>
            <a:spLocks noChangeArrowheads="1"/>
          </p:cNvSpPr>
          <p:nvPr/>
        </p:nvSpPr>
        <p:spPr bwMode="auto">
          <a:xfrm>
            <a:off x="4427538" y="1736725"/>
            <a:ext cx="2989262" cy="79216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r-Latn-RS" b="1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27674" name="Line 30"/>
          <p:cNvSpPr>
            <a:spLocks noChangeShapeType="1"/>
          </p:cNvSpPr>
          <p:nvPr/>
        </p:nvSpPr>
        <p:spPr bwMode="auto">
          <a:xfrm>
            <a:off x="7416800" y="2133600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75" name="AutoShape 12"/>
          <p:cNvSpPr>
            <a:spLocks noChangeArrowheads="1"/>
          </p:cNvSpPr>
          <p:nvPr/>
        </p:nvSpPr>
        <p:spPr bwMode="auto">
          <a:xfrm>
            <a:off x="4572000" y="3284538"/>
            <a:ext cx="1223963" cy="11525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r-Latn-RS" b="1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27676" name="Line 19"/>
          <p:cNvSpPr>
            <a:spLocks noChangeShapeType="1"/>
          </p:cNvSpPr>
          <p:nvPr/>
        </p:nvSpPr>
        <p:spPr bwMode="auto">
          <a:xfrm flipV="1">
            <a:off x="3852863" y="4329113"/>
            <a:ext cx="719137" cy="396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77" name="AutoShape 9"/>
          <p:cNvSpPr>
            <a:spLocks noChangeArrowheads="1"/>
          </p:cNvSpPr>
          <p:nvPr/>
        </p:nvSpPr>
        <p:spPr bwMode="auto">
          <a:xfrm>
            <a:off x="4284663" y="4581525"/>
            <a:ext cx="3024187" cy="90011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r-Latn-RS" b="1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27678" name="Line 31"/>
          <p:cNvSpPr>
            <a:spLocks noChangeShapeType="1"/>
          </p:cNvSpPr>
          <p:nvPr/>
        </p:nvSpPr>
        <p:spPr bwMode="auto">
          <a:xfrm>
            <a:off x="7308850" y="4833938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79" name="AutoShape 15"/>
          <p:cNvSpPr>
            <a:spLocks noChangeArrowheads="1"/>
          </p:cNvSpPr>
          <p:nvPr/>
        </p:nvSpPr>
        <p:spPr bwMode="auto">
          <a:xfrm>
            <a:off x="3600450" y="5913438"/>
            <a:ext cx="468313" cy="46831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r-Latn-RS" b="1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27680" name="Line 26"/>
          <p:cNvSpPr>
            <a:spLocks noChangeShapeType="1"/>
          </p:cNvSpPr>
          <p:nvPr/>
        </p:nvSpPr>
        <p:spPr bwMode="auto">
          <a:xfrm>
            <a:off x="1619250" y="616585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81" name="Line 32"/>
          <p:cNvSpPr>
            <a:spLocks noChangeShapeType="1"/>
          </p:cNvSpPr>
          <p:nvPr/>
        </p:nvSpPr>
        <p:spPr bwMode="auto">
          <a:xfrm>
            <a:off x="6119813" y="5805488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82" name="Line 33"/>
          <p:cNvSpPr>
            <a:spLocks noChangeShapeType="1"/>
          </p:cNvSpPr>
          <p:nvPr/>
        </p:nvSpPr>
        <p:spPr bwMode="auto">
          <a:xfrm>
            <a:off x="6048375" y="6202363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683" name="AutoShape 18"/>
          <p:cNvSpPr>
            <a:spLocks noChangeArrowheads="1"/>
          </p:cNvSpPr>
          <p:nvPr/>
        </p:nvSpPr>
        <p:spPr bwMode="auto">
          <a:xfrm flipH="1">
            <a:off x="4068763" y="5805488"/>
            <a:ext cx="1979612" cy="46831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0 w 21600"/>
              <a:gd name="T5" fmla="*/ 662336 h 21600"/>
              <a:gd name="T6" fmla="*/ 2147483646 w 21600"/>
              <a:gd name="T7" fmla="*/ 886562 h 21600"/>
              <a:gd name="T8" fmla="*/ 2147483646 w 21600"/>
              <a:gd name="T9" fmla="*/ 438110 h 21600"/>
              <a:gd name="T10" fmla="*/ 2147483646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0104 h 21600"/>
              <a:gd name="T20" fmla="*/ 2142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719" y="0"/>
                </a:moveTo>
                <a:lnTo>
                  <a:pt x="9838" y="0"/>
                </a:lnTo>
                <a:lnTo>
                  <a:pt x="10015" y="0"/>
                </a:lnTo>
                <a:lnTo>
                  <a:pt x="10015" y="10098"/>
                </a:lnTo>
                <a:lnTo>
                  <a:pt x="0" y="10098"/>
                </a:lnTo>
                <a:lnTo>
                  <a:pt x="0" y="21600"/>
                </a:lnTo>
                <a:lnTo>
                  <a:pt x="21423" y="21600"/>
                </a:lnTo>
                <a:lnTo>
                  <a:pt x="21423" y="0"/>
                </a:lnTo>
                <a:lnTo>
                  <a:pt x="21600" y="0"/>
                </a:lnTo>
                <a:lnTo>
                  <a:pt x="1571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52525" y="333375"/>
            <a:ext cx="7991475" cy="6264275"/>
          </a:xfrm>
        </p:spPr>
        <p:txBody>
          <a:bodyPr/>
          <a:lstStyle/>
          <a:p>
            <a:pPr eaLnBrk="1" hangingPunct="1"/>
            <a:r>
              <a:rPr lang="ru-RU" altLang="sr-Latn-RS" smtClean="0"/>
              <a:t>Избору матичне плоче треба посветити посебну пажњу, како по питању њених могућности, тако и по питању њеног квалитета</a:t>
            </a:r>
            <a:r>
              <a:rPr lang="sr-Latn-RS" altLang="sr-Latn-RS" smtClean="0"/>
              <a:t>.</a:t>
            </a:r>
            <a:r>
              <a:rPr lang="ru-RU" altLang="sr-Latn-RS" smtClean="0"/>
              <a:t> </a:t>
            </a:r>
            <a:r>
              <a:rPr lang="sr-Cyrl-RS" altLang="sr-Latn-RS" smtClean="0"/>
              <a:t>П</a:t>
            </a:r>
            <a:r>
              <a:rPr lang="ru-RU" altLang="sr-Latn-RS" smtClean="0"/>
              <a:t>ошто матична плоча повезује компоненте ПЦ рачунара, обично свака неисправност на плочи доводи до престанка рада целог система</a:t>
            </a:r>
            <a:r>
              <a:rPr lang="sr-Latn-RS" altLang="sr-Latn-RS" smtClean="0"/>
              <a:t>.</a:t>
            </a:r>
          </a:p>
          <a:p>
            <a:pPr eaLnBrk="1" hangingPunct="1"/>
            <a:r>
              <a:rPr lang="ru-RU" altLang="sr-Latn-RS" smtClean="0">
                <a:solidFill>
                  <a:srgbClr val="FF0000"/>
                </a:solidFill>
              </a:rPr>
              <a:t>конектор за процесор</a:t>
            </a:r>
            <a:r>
              <a:rPr lang="ru-RU" altLang="sr-Latn-RS" smtClean="0"/>
              <a:t/>
            </a:r>
            <a:br>
              <a:rPr lang="ru-RU" altLang="sr-Latn-RS" smtClean="0"/>
            </a:br>
            <a:r>
              <a:rPr lang="ru-RU" altLang="sr-Latn-RS" smtClean="0"/>
              <a:t>Постоји више стандарда за величину, облик и распоред пинова конектора за процесор (на пр. </a:t>
            </a:r>
            <a:r>
              <a:rPr lang="sr-Latn-CS" altLang="sr-Latn-RS" sz="2800" smtClean="0"/>
              <a:t>Socket</a:t>
            </a:r>
            <a:r>
              <a:rPr lang="ru-RU" altLang="sr-Latn-RS" smtClean="0"/>
              <a:t> 478, </a:t>
            </a:r>
            <a:r>
              <a:rPr lang="sr-Latn-CS" altLang="sr-Latn-RS" sz="2800" smtClean="0"/>
              <a:t>Socket </a:t>
            </a:r>
            <a:r>
              <a:rPr lang="ru-RU" altLang="sr-Latn-RS" smtClean="0"/>
              <a:t>за Интел у генерацији Пентиум </a:t>
            </a:r>
            <a:r>
              <a:rPr lang="sr-Latn-RS" altLang="sr-Latn-RS" smtClean="0"/>
              <a:t>IV</a:t>
            </a:r>
            <a:r>
              <a:rPr lang="ru-RU" altLang="sr-Latn-RS" smtClean="0"/>
              <a:t>).</a:t>
            </a:r>
            <a:endParaRPr lang="sr-Latn-RS" altLang="sr-Latn-RS" smtClean="0"/>
          </a:p>
          <a:p>
            <a:pPr eaLnBrk="1" hangingPunct="1"/>
            <a:r>
              <a:rPr lang="ru-RU" altLang="sr-Latn-RS" smtClean="0">
                <a:solidFill>
                  <a:srgbClr val="FF0000"/>
                </a:solidFill>
              </a:rPr>
              <a:t>конектори за меморију</a:t>
            </a:r>
            <a:r>
              <a:rPr lang="ru-RU" altLang="sr-Latn-RS" smtClean="0"/>
              <a:t/>
            </a:r>
            <a:br>
              <a:rPr lang="ru-RU" altLang="sr-Latn-RS" smtClean="0"/>
            </a:br>
            <a:r>
              <a:rPr lang="ru-RU" altLang="sr-Latn-RS" smtClean="0"/>
              <a:t>Обично постоје 2, 3 или 4 слота за системску меморију који се разликују у зависности од типа меморије предвиђеног за дату плочу.</a:t>
            </a:r>
            <a:endParaRPr lang="sr-Latn-RS" altLang="sr-Latn-RS" smtClean="0"/>
          </a:p>
          <a:p>
            <a:pPr eaLnBrk="1" hangingPunct="1"/>
            <a:endParaRPr lang="sr-Latn-RS" altLang="sr-Latn-R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03238" y="692150"/>
            <a:ext cx="8640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Cyrl-RS" altLang="sr-Latn-RS"/>
          </a:p>
          <a:p>
            <a:pPr eaLnBrk="1" hangingPunct="1"/>
            <a:endParaRPr lang="sr-Latn-RS" altLang="sr-Latn-RS"/>
          </a:p>
        </p:txBody>
      </p:sp>
      <p:sp>
        <p:nvSpPr>
          <p:cNvPr id="30723" name="Title 3"/>
          <p:cNvSpPr>
            <a:spLocks noGrp="1"/>
          </p:cNvSpPr>
          <p:nvPr>
            <p:ph type="title" idx="4294967295"/>
          </p:nvPr>
        </p:nvSpPr>
        <p:spPr>
          <a:xfrm>
            <a:off x="490538" y="274638"/>
            <a:ext cx="8653462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sr-Latn-RS" dirty="0" smtClean="0">
                <a:solidFill>
                  <a:srgbClr val="FF0000"/>
                </a:solidFill>
              </a:rPr>
              <a:t>Процесор</a:t>
            </a:r>
            <a:r>
              <a:rPr lang="sr-Latn-RS" altLang="sr-Latn-RS" dirty="0" smtClean="0">
                <a:solidFill>
                  <a:srgbClr val="FF0000"/>
                </a:solidFill>
              </a:rPr>
              <a:t> </a:t>
            </a:r>
            <a:r>
              <a:rPr lang="ru-RU" altLang="sr-Latn-RS" dirty="0" smtClean="0">
                <a:solidFill>
                  <a:srgbClr val="FF0000"/>
                </a:solidFill>
              </a:rPr>
              <a:t>(</a:t>
            </a:r>
            <a:r>
              <a:rPr lang="sr-Latn-RS" altLang="sr-Latn-RS" dirty="0" smtClean="0">
                <a:solidFill>
                  <a:srgbClr val="FF0000"/>
                </a:solidFill>
              </a:rPr>
              <a:t>Central processing unit, CPU)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90538" y="909638"/>
            <a:ext cx="831691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dirty="0" smtClean="0"/>
              <a:t>За процесор се може речи да је ’’мозак рачунара’’</a:t>
            </a:r>
            <a:endParaRPr lang="ru-RU" altLang="sr-Latn-RS" dirty="0" smtClean="0"/>
          </a:p>
          <a:p>
            <a:pPr eaLnBrk="1" hangingPunct="1"/>
            <a:r>
              <a:rPr lang="ru-RU" altLang="sr-Latn-RS" dirty="0" smtClean="0"/>
              <a:t>Процесор, </a:t>
            </a:r>
            <a:r>
              <a:rPr lang="ru-RU" altLang="sr-Latn-RS" dirty="0"/>
              <a:t>по укључењу рачунара, добија инструкције за рад од БИОС-а, а када се покрене оперативни систем и други програми, даље добија инструкције од њих.</a:t>
            </a:r>
            <a:br>
              <a:rPr lang="ru-RU" altLang="sr-Latn-RS" dirty="0"/>
            </a:br>
            <a:r>
              <a:rPr lang="ru-RU" altLang="sr-Latn-RS" dirty="0"/>
              <a:t>Обавља три основне радње: </a:t>
            </a:r>
            <a:br>
              <a:rPr lang="ru-RU" altLang="sr-Latn-RS" dirty="0"/>
            </a:br>
            <a:r>
              <a:rPr lang="ru-RU" altLang="sr-Latn-RS" dirty="0" smtClean="0"/>
              <a:t>- Аритметичко-логичке </a:t>
            </a:r>
            <a:r>
              <a:rPr lang="ru-RU" altLang="sr-Latn-RS" dirty="0"/>
              <a:t>операције (сабирање, одузимање, множење, дељење и операције поређења),</a:t>
            </a:r>
            <a:br>
              <a:rPr lang="ru-RU" altLang="sr-Latn-RS" dirty="0"/>
            </a:br>
            <a:r>
              <a:rPr lang="ru-RU" altLang="sr-Latn-RS" dirty="0" smtClean="0"/>
              <a:t>- Преноси </a:t>
            </a:r>
            <a:r>
              <a:rPr lang="ru-RU" altLang="sr-Latn-RS" dirty="0"/>
              <a:t>податке са једне </a:t>
            </a:r>
            <a:r>
              <a:rPr lang="ru-RU" altLang="sr-Latn-RS" dirty="0" smtClean="0"/>
              <a:t>меморијске </a:t>
            </a:r>
            <a:r>
              <a:rPr lang="ru-RU" altLang="sr-Latn-RS" dirty="0"/>
              <a:t>локације на другу,</a:t>
            </a:r>
            <a:br>
              <a:rPr lang="ru-RU" altLang="sr-Latn-RS" dirty="0"/>
            </a:br>
            <a:r>
              <a:rPr lang="ru-RU" altLang="sr-Latn-RS" dirty="0" smtClean="0"/>
              <a:t>- Прати </a:t>
            </a:r>
            <a:r>
              <a:rPr lang="ru-RU" altLang="sr-Latn-RS" dirty="0"/>
              <a:t>низове инструкција и доноси одлуке о њиховом извршавању.</a:t>
            </a:r>
            <a:endParaRPr lang="sr-Latn-RS" altLang="sr-Latn-RS" dirty="0"/>
          </a:p>
          <a:p>
            <a:pPr eaLnBrk="1" hangingPunct="1"/>
            <a:endParaRPr lang="sr-Cyrl-RS" altLang="sr-Latn-RS" u="sng" dirty="0" smtClean="0"/>
          </a:p>
          <a:p>
            <a:pPr eaLnBrk="1" hangingPunct="1"/>
            <a:r>
              <a:rPr lang="sr-Cyrl-RS" altLang="sr-Latn-RS" u="sng" dirty="0" smtClean="0"/>
              <a:t>Главна </a:t>
            </a:r>
            <a:r>
              <a:rPr lang="sr-Cyrl-RS" altLang="sr-Latn-RS" u="sng" dirty="0"/>
              <a:t>особина процесора је брзина којом врши обраду података.</a:t>
            </a:r>
            <a:endParaRPr lang="sr-Latn-RS" altLang="sr-Latn-RS" u="sng" dirty="0"/>
          </a:p>
          <a:p>
            <a:pPr eaLnBrk="1" hangingPunct="1"/>
            <a:r>
              <a:rPr lang="sr-Cyrl-RS" altLang="sr-Latn-RS" dirty="0"/>
              <a:t>Најпознатији произвођачи</a:t>
            </a:r>
            <a:r>
              <a:rPr lang="sr-Latn-RS" altLang="sr-Latn-RS" dirty="0"/>
              <a:t>, </a:t>
            </a:r>
            <a:r>
              <a:rPr lang="sr-Latn-RS" altLang="sr-Latn-RS" dirty="0" smtClean="0"/>
              <a:t>Intel</a:t>
            </a:r>
            <a:r>
              <a:rPr lang="sr-Cyrl-RS" altLang="sr-Latn-RS" dirty="0" smtClean="0"/>
              <a:t> и</a:t>
            </a:r>
            <a:r>
              <a:rPr lang="sr-Latn-RS" altLang="sr-Latn-RS" dirty="0" smtClean="0"/>
              <a:t> </a:t>
            </a:r>
            <a:r>
              <a:rPr lang="sr-Latn-RS" altLang="sr-Latn-RS" dirty="0"/>
              <a:t>AMD.</a:t>
            </a:r>
            <a:endParaRPr lang="sr-Cyrl-RS" altLang="sr-Latn-RS" dirty="0"/>
          </a:p>
          <a:p>
            <a:pPr eaLnBrk="1" hangingPunct="1"/>
            <a:endParaRPr lang="sr-Latn-RS" altLang="sr-Latn-RS" u="sng" dirty="0"/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22775"/>
            <a:ext cx="3911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333375"/>
            <a:ext cx="7772400" cy="723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CS" altLang="sr-Latn-R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RAM</a:t>
            </a:r>
            <a:r>
              <a:rPr lang="sr-Latn-CS" altLang="sr-Latn-RS" dirty="0" smtClean="0"/>
              <a:t> (Random Access Memory).</a:t>
            </a:r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413494" y="1057275"/>
            <a:ext cx="8726488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RS" dirty="0" smtClean="0"/>
              <a:t> </a:t>
            </a:r>
            <a:r>
              <a:rPr lang="sr-Latn-RS" dirty="0"/>
              <a:t>j</a:t>
            </a:r>
            <a:r>
              <a:rPr lang="sr-Cyrl-RS" dirty="0"/>
              <a:t>е меморија у коју се смештају програми који извршавају, као и подаци који се тим програмима обрађују. </a:t>
            </a:r>
            <a:r>
              <a:rPr lang="sr-Latn-RS" dirty="0"/>
              <a:t>RAM </a:t>
            </a:r>
            <a:r>
              <a:rPr lang="sr-Cyrl-RS" dirty="0"/>
              <a:t>меморија податке који се у њој налазе задржава (чува) само док је рачунар укључен.Капацитет </a:t>
            </a:r>
            <a:r>
              <a:rPr lang="sr-Latn-RS" dirty="0"/>
              <a:t>RAM </a:t>
            </a:r>
            <a:r>
              <a:rPr lang="sr-Cyrl-RS" dirty="0"/>
              <a:t>меморије изражава се у Гигабајтима. </a:t>
            </a:r>
            <a:r>
              <a:rPr lang="sr-Latn-RS" dirty="0"/>
              <a:t>RAM </a:t>
            </a:r>
            <a:r>
              <a:rPr lang="sr-Cyrl-RS" dirty="0"/>
              <a:t>меморија је од огромног значаја за перформансе рачунара. Више </a:t>
            </a:r>
            <a:r>
              <a:rPr lang="sr-Latn-RS" dirty="0"/>
              <a:t>RAM </a:t>
            </a:r>
            <a:r>
              <a:rPr lang="sr-Cyrl-RS" dirty="0"/>
              <a:t>меморије обезбеђује брже отварање програма, елегантнији рад у захтевнијим програмима, боље перформансе приликом играња видео игрица</a:t>
            </a:r>
            <a:r>
              <a:rPr lang="sr-Cyrl-RS" dirty="0" smtClean="0"/>
              <a:t>.</a:t>
            </a:r>
            <a:endParaRPr lang="sr-Latn-RS" dirty="0" smtClean="0"/>
          </a:p>
          <a:p>
            <a:pPr eaLnBrk="1" hangingPunct="1">
              <a:defRPr/>
            </a:pPr>
            <a:r>
              <a:rPr lang="sr-Cyrl-RS" dirty="0" smtClean="0"/>
              <a:t>Пожељно </a:t>
            </a:r>
            <a:r>
              <a:rPr lang="sr-Cyrl-RS" dirty="0"/>
              <a:t>је да у рачунару с</a:t>
            </a:r>
            <a:r>
              <a:rPr lang="sr-Latn-RS" dirty="0"/>
              <a:t>a Windows 10 </a:t>
            </a:r>
            <a:r>
              <a:rPr lang="sr-Cyrl-RS" dirty="0"/>
              <a:t>оперативним системом </a:t>
            </a:r>
            <a:r>
              <a:rPr lang="sr-Cyrl-RS" dirty="0" smtClean="0"/>
              <a:t>имамо</a:t>
            </a:r>
            <a:r>
              <a:rPr lang="sr-Latn-RS" dirty="0" smtClean="0"/>
              <a:t> </a:t>
            </a:r>
            <a:r>
              <a:rPr lang="sr-Cyrl-RS" dirty="0" smtClean="0"/>
              <a:t>минимум 4</a:t>
            </a:r>
            <a:r>
              <a:rPr lang="sr-Latn-RS" dirty="0" smtClean="0"/>
              <a:t>GB RAM</a:t>
            </a:r>
            <a:r>
              <a:rPr lang="sr-Cyrl-RS" dirty="0" smtClean="0"/>
              <a:t> меморије</a:t>
            </a:r>
            <a:r>
              <a:rPr lang="sr-Latn-RS" dirty="0" smtClean="0"/>
              <a:t>.</a:t>
            </a:r>
          </a:p>
          <a:p>
            <a:pPr eaLnBrk="1" hangingPunct="1"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sr-Cyrl-RS" dirty="0" smtClean="0"/>
              <a:t>Најчешће </a:t>
            </a:r>
            <a:r>
              <a:rPr lang="sr-Cyrl-RS" dirty="0"/>
              <a:t>типови меморије које су тренутно уграђене у рачунаре  </a:t>
            </a:r>
            <a:r>
              <a:rPr lang="sr-Latn-RS" dirty="0"/>
              <a:t>DDR 2, DDR3, DDR4</a:t>
            </a:r>
            <a:r>
              <a:rPr lang="sr-Cyrl-RS" dirty="0"/>
              <a:t>.</a:t>
            </a:r>
            <a:endParaRPr lang="sr-Latn-RS" dirty="0"/>
          </a:p>
          <a:p>
            <a:pPr eaLnBrk="1" hangingPunct="1">
              <a:defRPr/>
            </a:pPr>
            <a:r>
              <a:rPr lang="sr-Cyrl-RS" dirty="0"/>
              <a:t>Најпознатији произвођачи </a:t>
            </a:r>
            <a:r>
              <a:rPr lang="sr-Latn-RS" dirty="0"/>
              <a:t>Kingston, Transcend...</a:t>
            </a:r>
          </a:p>
          <a:p>
            <a:pPr eaLnBrk="1" hangingPunct="1">
              <a:defRPr/>
            </a:pPr>
            <a:endParaRPr lang="sr-Latn-RS" dirty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16827"/>
            <a:ext cx="4454672" cy="18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75493" y="404664"/>
            <a:ext cx="8023225" cy="772443"/>
          </a:xfrm>
        </p:spPr>
        <p:txBody>
          <a:bodyPr/>
          <a:lstStyle/>
          <a:p>
            <a:r>
              <a:rPr lang="sr-Cyrl-RS" dirty="0" smtClean="0"/>
              <a:t>Графичка картица</a:t>
            </a:r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7542" y="1177107"/>
            <a:ext cx="8239125" cy="38846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dirty="0" smtClean="0"/>
              <a:t>Је рачунарска компонента која обезбеђује приказ на монитору.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 smtClean="0"/>
              <a:t>Може бити интегрисана –у виду чипа који је саставни део матичне плоче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 smtClean="0"/>
              <a:t>Неинтегрисана – у виду картице која се убацује у засебан слот на матичној плочи.</a:t>
            </a:r>
          </a:p>
          <a:p>
            <a:pPr marL="0" indent="0">
              <a:buNone/>
            </a:pPr>
            <a:r>
              <a:rPr lang="sr-Cyrl-RS" dirty="0" smtClean="0"/>
              <a:t>Уколико се рачунар користи првенствено за сурфовање Интернетом и обраду текста, довољна је интегрисана графичка картица.</a:t>
            </a:r>
          </a:p>
          <a:p>
            <a:pPr marL="0" indent="0">
              <a:buNone/>
            </a:pPr>
            <a:r>
              <a:rPr lang="sr-Cyrl-RS" dirty="0" smtClean="0"/>
              <a:t>Уколико се бавимо графичком или видео обрадом, потребно је да графичка картица буде неинтегрисана. Код модерних и захтевних видео игрица, графичка картица има пресудну улогу када су перформансе у питању.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91" y="4869160"/>
            <a:ext cx="88106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6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5898" y="1268760"/>
            <a:ext cx="6577013" cy="365125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RS" dirty="0" smtClean="0"/>
              <a:t>Шта се још налази у кућишту а утиче на рад рачунара?</a:t>
            </a:r>
          </a:p>
          <a:p>
            <a:pPr marL="0" indent="1588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Cyrl-CS" dirty="0" smtClean="0"/>
              <a:t>Пошто су све ово </a:t>
            </a:r>
            <a:r>
              <a:rPr lang="sr-Cyrl-CS" dirty="0" smtClean="0">
                <a:solidFill>
                  <a:srgbClr val="C00000"/>
                </a:solidFill>
              </a:rPr>
              <a:t>елекронске компоненте </a:t>
            </a:r>
            <a:r>
              <a:rPr lang="sr-Cyrl-CS" dirty="0" smtClean="0"/>
              <a:t>оне се у раду </a:t>
            </a:r>
            <a:r>
              <a:rPr lang="sr-Cyrl-CS" dirty="0" smtClean="0">
                <a:solidFill>
                  <a:srgbClr val="C00000"/>
                </a:solidFill>
              </a:rPr>
              <a:t>греју</a:t>
            </a:r>
            <a:r>
              <a:rPr lang="sr-Cyrl-CS" dirty="0" smtClean="0"/>
              <a:t> па зато укућишту морају и да се налазе </a:t>
            </a:r>
            <a:r>
              <a:rPr lang="sr-Cyrl-CS" dirty="0" smtClean="0">
                <a:solidFill>
                  <a:srgbClr val="C00000"/>
                </a:solidFill>
              </a:rPr>
              <a:t>вентилатори</a:t>
            </a:r>
            <a:r>
              <a:rPr lang="sr-Cyrl-CS" dirty="0" smtClean="0"/>
              <a:t> да би их </a:t>
            </a:r>
            <a:r>
              <a:rPr lang="sr-Cyrl-CS" dirty="0" smtClean="0">
                <a:solidFill>
                  <a:srgbClr val="C00000"/>
                </a:solidFill>
              </a:rPr>
              <a:t>хладили</a:t>
            </a:r>
            <a:r>
              <a:rPr lang="sr-Cyrl-CS" dirty="0" smtClean="0"/>
              <a:t>. Треба да се хлади процесор и графичка карта.</a:t>
            </a:r>
            <a:endParaRPr lang="sr-Latn-C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041"/>
            <a:ext cx="306896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909" y="3789041"/>
            <a:ext cx="4442841" cy="26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1851</TotalTime>
  <Words>1206</Words>
  <Application>Microsoft Office PowerPoint</Application>
  <PresentationFormat>On-screen Show (4:3)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Schoolbook</vt:lpstr>
      <vt:lpstr>Corbel</vt:lpstr>
      <vt:lpstr>Lucida Sans Unicode</vt:lpstr>
      <vt:lpstr>Perpetua</vt:lpstr>
      <vt:lpstr>Viner Hand ITC</vt:lpstr>
      <vt:lpstr>Wingdings</vt:lpstr>
      <vt:lpstr>Wingdings 2</vt:lpstr>
      <vt:lpstr>Feathered</vt:lpstr>
      <vt:lpstr>Хардвер рачунарског система</vt:lpstr>
      <vt:lpstr>PowerPoint Presentation</vt:lpstr>
      <vt:lpstr>ОСНОВНИ ДЕЛОВИ РАЧУНАРА - КУЋИШТЕ или CASE -</vt:lpstr>
      <vt:lpstr>Матична плоча је главни део сваког ПЦ рачунара. Она служи за повезивање и синхронизацију рада најбитнијих делова рачунара, као што су процесор, меморија, хард диск, графичка картица, улазно-излазни уређаји и др. </vt:lpstr>
      <vt:lpstr>PowerPoint Presentation</vt:lpstr>
      <vt:lpstr>Процесор (Central processing unit, CPU)</vt:lpstr>
      <vt:lpstr>RAM (Random Access Memory).</vt:lpstr>
      <vt:lpstr>Графичка картица</vt:lpstr>
      <vt:lpstr>PowerPoint Presentation</vt:lpstr>
      <vt:lpstr>Где се на рачунару прикљичују уређаји ? (монитор, миш,тастаура...) Сви прикључци се обично налазе са задње стране кућишта и сви су различитог облика и боја. </vt:lpstr>
      <vt:lpstr>PowerPoint Presentation</vt:lpstr>
      <vt:lpstr>ТВРДИ ДИСК ИЛИ HARD DISC (HDD)</vt:lpstr>
      <vt:lpstr>SSD диск </vt:lpstr>
      <vt:lpstr>Екстерни (спољни) хард диск</vt:lpstr>
      <vt:lpstr>PowerPoint Presentation</vt:lpstr>
      <vt:lpstr>PowerPoint Presentation</vt:lpstr>
      <vt:lpstr>PowerPoint Presentation</vt:lpstr>
      <vt:lpstr>Шта после ДВД?</vt:lpstr>
      <vt:lpstr> -МОНИТОР-</vt:lpstr>
      <vt:lpstr>PowerPoint Presentation</vt:lpstr>
      <vt:lpstr> - ТАСТАТУРА или KEYBORD -</vt:lpstr>
      <vt:lpstr>- ТАСТАТУРА или KEYBORD -</vt:lpstr>
      <vt:lpstr>ТАСТАТУРА или KEYBORD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ИНФОРМАТИЧКА ТЕХНОЛОГИЈА</dc:title>
  <dc:creator>Nenad Stamenovic</dc:creator>
  <cp:lastModifiedBy>Krepalina</cp:lastModifiedBy>
  <cp:revision>109</cp:revision>
  <dcterms:created xsi:type="dcterms:W3CDTF">2010-10-30T15:34:30Z</dcterms:created>
  <dcterms:modified xsi:type="dcterms:W3CDTF">2019-09-23T21:38:14Z</dcterms:modified>
</cp:coreProperties>
</file>